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10.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1.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3.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theme/theme14.xml" ContentType="application/vnd.openxmlformats-officedocument.theme+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5.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6.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17.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theme/theme18.xml" ContentType="application/vnd.openxmlformats-officedocument.theme+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theme/theme19.xml" ContentType="application/vnd.openxmlformats-officedocument.theme+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theme/theme20.xml" ContentType="application/vnd.openxmlformats-officedocument.theme+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theme/theme21.xml" ContentType="application/vnd.openxmlformats-officedocument.theme+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2.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theme/theme23.xml" ContentType="application/vnd.openxmlformats-officedocument.theme+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theme/theme24.xml" ContentType="application/vnd.openxmlformats-officedocument.theme+xml"/>
  <Override PartName="/ppt/theme/theme25.xml" ContentType="application/vnd.openxmlformats-officedocument.theme+xml"/>
  <Override PartName="/ppt/theme/theme2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26.jpg" ContentType="image/jpg"/>
  <Override PartName="/ppt/media/image128.jpg" ContentType="image/jpg"/>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142.jpg" ContentType="image/jp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779" r:id="rId4"/>
    <p:sldMasterId id="2147484031" r:id="rId5"/>
    <p:sldMasterId id="2147484050" r:id="rId6"/>
    <p:sldMasterId id="2147483988" r:id="rId7"/>
    <p:sldMasterId id="2147483871" r:id="rId8"/>
    <p:sldMasterId id="2147484145" r:id="rId9"/>
    <p:sldMasterId id="2147484169" r:id="rId10"/>
    <p:sldMasterId id="2147484202" r:id="rId11"/>
    <p:sldMasterId id="2147484218" r:id="rId12"/>
    <p:sldMasterId id="2147484225" r:id="rId13"/>
    <p:sldMasterId id="2147484258" r:id="rId14"/>
    <p:sldMasterId id="2147484270" r:id="rId15"/>
    <p:sldMasterId id="2147484304" r:id="rId16"/>
    <p:sldMasterId id="2147484316" r:id="rId17"/>
    <p:sldMasterId id="2147484340" r:id="rId18"/>
    <p:sldMasterId id="2147484402" r:id="rId19"/>
    <p:sldMasterId id="2147484439" r:id="rId20"/>
    <p:sldMasterId id="2147484462" r:id="rId21"/>
    <p:sldMasterId id="2147484530" r:id="rId22"/>
    <p:sldMasterId id="2147484538" r:id="rId23"/>
    <p:sldMasterId id="2147484558" r:id="rId24"/>
    <p:sldMasterId id="2147484593" r:id="rId25"/>
    <p:sldMasterId id="2147484607" r:id="rId26"/>
    <p:sldMasterId id="2147484620" r:id="rId27"/>
  </p:sldMasterIdLst>
  <p:notesMasterIdLst>
    <p:notesMasterId r:id="rId86"/>
  </p:notesMasterIdLst>
  <p:handoutMasterIdLst>
    <p:handoutMasterId r:id="rId87"/>
  </p:handoutMasterIdLst>
  <p:sldIdLst>
    <p:sldId id="270" r:id="rId28"/>
    <p:sldId id="562" r:id="rId29"/>
    <p:sldId id="261" r:id="rId30"/>
    <p:sldId id="262" r:id="rId31"/>
    <p:sldId id="263" r:id="rId32"/>
    <p:sldId id="264" r:id="rId33"/>
    <p:sldId id="265" r:id="rId34"/>
    <p:sldId id="269" r:id="rId35"/>
    <p:sldId id="320" r:id="rId36"/>
    <p:sldId id="321" r:id="rId37"/>
    <p:sldId id="323" r:id="rId38"/>
    <p:sldId id="319" r:id="rId39"/>
    <p:sldId id="563" r:id="rId40"/>
    <p:sldId id="393" r:id="rId41"/>
    <p:sldId id="318" r:id="rId42"/>
    <p:sldId id="564" r:id="rId43"/>
    <p:sldId id="451" r:id="rId44"/>
    <p:sldId id="260" r:id="rId45"/>
    <p:sldId id="566" r:id="rId46"/>
    <p:sldId id="298" r:id="rId47"/>
    <p:sldId id="300" r:id="rId48"/>
    <p:sldId id="327" r:id="rId49"/>
    <p:sldId id="343" r:id="rId50"/>
    <p:sldId id="352" r:id="rId51"/>
    <p:sldId id="346" r:id="rId52"/>
    <p:sldId id="565" r:id="rId53"/>
    <p:sldId id="388" r:id="rId54"/>
    <p:sldId id="331" r:id="rId55"/>
    <p:sldId id="390" r:id="rId56"/>
    <p:sldId id="301" r:id="rId57"/>
    <p:sldId id="394" r:id="rId58"/>
    <p:sldId id="596" r:id="rId59"/>
    <p:sldId id="597" r:id="rId60"/>
    <p:sldId id="598" r:id="rId61"/>
    <p:sldId id="599" r:id="rId62"/>
    <p:sldId id="600" r:id="rId63"/>
    <p:sldId id="601" r:id="rId64"/>
    <p:sldId id="267" r:id="rId65"/>
    <p:sldId id="524" r:id="rId66"/>
    <p:sldId id="258" r:id="rId67"/>
    <p:sldId id="259" r:id="rId68"/>
    <p:sldId id="572" r:id="rId69"/>
    <p:sldId id="576" r:id="rId70"/>
    <p:sldId id="577" r:id="rId71"/>
    <p:sldId id="579" r:id="rId72"/>
    <p:sldId id="590" r:id="rId73"/>
    <p:sldId id="591" r:id="rId74"/>
    <p:sldId id="594" r:id="rId75"/>
    <p:sldId id="489" r:id="rId76"/>
    <p:sldId id="595" r:id="rId77"/>
    <p:sldId id="583" r:id="rId78"/>
    <p:sldId id="274" r:id="rId79"/>
    <p:sldId id="410" r:id="rId80"/>
    <p:sldId id="362" r:id="rId81"/>
    <p:sldId id="408" r:id="rId82"/>
    <p:sldId id="409" r:id="rId83"/>
    <p:sldId id="361" r:id="rId84"/>
    <p:sldId id="411" r:id="rId8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 id="{0BFF3411-8CBD-1243-9DCC-50BEE61C35C1}">
          <p14:sldIdLst>
            <p14:sldId id="270"/>
            <p14:sldId id="562"/>
            <p14:sldId id="261"/>
            <p14:sldId id="262"/>
            <p14:sldId id="263"/>
            <p14:sldId id="264"/>
            <p14:sldId id="265"/>
            <p14:sldId id="269"/>
            <p14:sldId id="320"/>
            <p14:sldId id="321"/>
            <p14:sldId id="323"/>
            <p14:sldId id="319"/>
            <p14:sldId id="563"/>
            <p14:sldId id="393"/>
            <p14:sldId id="318"/>
            <p14:sldId id="564"/>
            <p14:sldId id="451"/>
            <p14:sldId id="260"/>
            <p14:sldId id="566"/>
            <p14:sldId id="298"/>
            <p14:sldId id="300"/>
            <p14:sldId id="327"/>
            <p14:sldId id="343"/>
            <p14:sldId id="352"/>
            <p14:sldId id="346"/>
            <p14:sldId id="565"/>
            <p14:sldId id="388"/>
            <p14:sldId id="331"/>
            <p14:sldId id="390"/>
            <p14:sldId id="301"/>
            <p14:sldId id="394"/>
            <p14:sldId id="596"/>
            <p14:sldId id="597"/>
            <p14:sldId id="598"/>
            <p14:sldId id="599"/>
            <p14:sldId id="600"/>
            <p14:sldId id="601"/>
            <p14:sldId id="267"/>
            <p14:sldId id="524"/>
            <p14:sldId id="258"/>
            <p14:sldId id="259"/>
            <p14:sldId id="572"/>
            <p14:sldId id="576"/>
            <p14:sldId id="577"/>
            <p14:sldId id="579"/>
            <p14:sldId id="590"/>
            <p14:sldId id="591"/>
            <p14:sldId id="594"/>
            <p14:sldId id="489"/>
            <p14:sldId id="595"/>
            <p14:sldId id="583"/>
            <p14:sldId id="274"/>
            <p14:sldId id="410"/>
            <p14:sldId id="362"/>
            <p14:sldId id="408"/>
            <p14:sldId id="409"/>
            <p14:sldId id="361"/>
            <p14:sldId id="411"/>
          </p14:sldIdLst>
        </p14:section>
      </p14:sectionLst>
    </p:ext>
    <p:ext uri="{EFAFB233-063F-42B5-8137-9DF3F51BA10A}">
      <p15:sldGuideLst xmlns:p15="http://schemas.microsoft.com/office/powerpoint/2012/main">
        <p15:guide id="3" orient="horz" pos="1836" userDrawn="1">
          <p15:clr>
            <a:srgbClr val="A4A3A4"/>
          </p15:clr>
        </p15:guide>
        <p15:guide id="4" pos="288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BFBFBF"/>
    <a:srgbClr val="8D8D8D"/>
    <a:srgbClr val="414141"/>
    <a:srgbClr val="836D51"/>
    <a:srgbClr val="797979"/>
    <a:srgbClr val="942093"/>
    <a:srgbClr val="BF2B3A"/>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71" autoAdjust="0"/>
    <p:restoredTop sz="87687" autoAdjust="0"/>
  </p:normalViewPr>
  <p:slideViewPr>
    <p:cSldViewPr snapToGrid="0">
      <p:cViewPr varScale="1">
        <p:scale>
          <a:sx n="210" d="100"/>
          <a:sy n="210" d="100"/>
        </p:scale>
        <p:origin x="100" y="116"/>
      </p:cViewPr>
      <p:guideLst>
        <p:guide orient="horz" pos="1836"/>
        <p:guide pos="2880"/>
      </p:guideLst>
    </p:cSldViewPr>
  </p:slideViewPr>
  <p:notesTextViewPr>
    <p:cViewPr>
      <p:scale>
        <a:sx n="1" d="1"/>
        <a:sy n="1" d="1"/>
      </p:scale>
      <p:origin x="0" y="0"/>
    </p:cViewPr>
  </p:notesTextViewPr>
  <p:notesViewPr>
    <p:cSldViewPr snapToGrid="0">
      <p:cViewPr>
        <p:scale>
          <a:sx n="125" d="100"/>
          <a:sy n="125" d="100"/>
        </p:scale>
        <p:origin x="5088" y="6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Master" Target="slideMasters/slideMaster23.xml"/><Relationship Id="rId21" Type="http://schemas.openxmlformats.org/officeDocument/2006/relationships/slideMaster" Target="slideMasters/slideMaster18.xml"/><Relationship Id="rId42" Type="http://schemas.openxmlformats.org/officeDocument/2006/relationships/slide" Target="slides/slide15.xml"/><Relationship Id="rId47" Type="http://schemas.openxmlformats.org/officeDocument/2006/relationships/slide" Target="slides/slide20.xml"/><Relationship Id="rId63" Type="http://schemas.openxmlformats.org/officeDocument/2006/relationships/slide" Target="slides/slide36.xml"/><Relationship Id="rId68" Type="http://schemas.openxmlformats.org/officeDocument/2006/relationships/slide" Target="slides/slide41.xml"/><Relationship Id="rId84" Type="http://schemas.openxmlformats.org/officeDocument/2006/relationships/slide" Target="slides/slide57.xml"/><Relationship Id="rId89" Type="http://schemas.openxmlformats.org/officeDocument/2006/relationships/viewProps" Target="viewProps.xml"/><Relationship Id="rId16" Type="http://schemas.openxmlformats.org/officeDocument/2006/relationships/slideMaster" Target="slideMasters/slideMaster13.xml"/><Relationship Id="rId11" Type="http://schemas.openxmlformats.org/officeDocument/2006/relationships/slideMaster" Target="slideMasters/slideMaster8.xml"/><Relationship Id="rId32" Type="http://schemas.openxmlformats.org/officeDocument/2006/relationships/slide" Target="slides/slide5.xml"/><Relationship Id="rId37" Type="http://schemas.openxmlformats.org/officeDocument/2006/relationships/slide" Target="slides/slide10.xml"/><Relationship Id="rId53" Type="http://schemas.openxmlformats.org/officeDocument/2006/relationships/slide" Target="slides/slide26.xml"/><Relationship Id="rId58" Type="http://schemas.openxmlformats.org/officeDocument/2006/relationships/slide" Target="slides/slide31.xml"/><Relationship Id="rId74" Type="http://schemas.openxmlformats.org/officeDocument/2006/relationships/slide" Target="slides/slide47.xml"/><Relationship Id="rId79" Type="http://schemas.openxmlformats.org/officeDocument/2006/relationships/slide" Target="slides/slide52.xml"/><Relationship Id="rId5" Type="http://schemas.openxmlformats.org/officeDocument/2006/relationships/slideMaster" Target="slideMasters/slideMaster2.xml"/><Relationship Id="rId90" Type="http://schemas.openxmlformats.org/officeDocument/2006/relationships/theme" Target="theme/theme1.xml"/><Relationship Id="rId14" Type="http://schemas.openxmlformats.org/officeDocument/2006/relationships/slideMaster" Target="slideMasters/slideMaster11.xml"/><Relationship Id="rId22" Type="http://schemas.openxmlformats.org/officeDocument/2006/relationships/slideMaster" Target="slideMasters/slideMaster19.xml"/><Relationship Id="rId27" Type="http://schemas.openxmlformats.org/officeDocument/2006/relationships/slideMaster" Target="slideMasters/slideMaster24.xml"/><Relationship Id="rId30" Type="http://schemas.openxmlformats.org/officeDocument/2006/relationships/slide" Target="slides/slide3.xml"/><Relationship Id="rId35" Type="http://schemas.openxmlformats.org/officeDocument/2006/relationships/slide" Target="slides/slide8.xml"/><Relationship Id="rId43" Type="http://schemas.openxmlformats.org/officeDocument/2006/relationships/slide" Target="slides/slide16.xml"/><Relationship Id="rId48" Type="http://schemas.openxmlformats.org/officeDocument/2006/relationships/slide" Target="slides/slide21.xml"/><Relationship Id="rId56" Type="http://schemas.openxmlformats.org/officeDocument/2006/relationships/slide" Target="slides/slide29.xml"/><Relationship Id="rId64" Type="http://schemas.openxmlformats.org/officeDocument/2006/relationships/slide" Target="slides/slide37.xml"/><Relationship Id="rId69" Type="http://schemas.openxmlformats.org/officeDocument/2006/relationships/slide" Target="slides/slide42.xml"/><Relationship Id="rId77" Type="http://schemas.openxmlformats.org/officeDocument/2006/relationships/slide" Target="slides/slide50.xml"/><Relationship Id="rId8" Type="http://schemas.openxmlformats.org/officeDocument/2006/relationships/slideMaster" Target="slideMasters/slideMaster5.xml"/><Relationship Id="rId51" Type="http://schemas.openxmlformats.org/officeDocument/2006/relationships/slide" Target="slides/slide24.xml"/><Relationship Id="rId72" Type="http://schemas.openxmlformats.org/officeDocument/2006/relationships/slide" Target="slides/slide45.xml"/><Relationship Id="rId80" Type="http://schemas.openxmlformats.org/officeDocument/2006/relationships/slide" Target="slides/slide53.xml"/><Relationship Id="rId85" Type="http://schemas.openxmlformats.org/officeDocument/2006/relationships/slide" Target="slides/slide58.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Master" Target="slideMasters/slideMaster22.xml"/><Relationship Id="rId33" Type="http://schemas.openxmlformats.org/officeDocument/2006/relationships/slide" Target="slides/slide6.xml"/><Relationship Id="rId38" Type="http://schemas.openxmlformats.org/officeDocument/2006/relationships/slide" Target="slides/slide11.xml"/><Relationship Id="rId46" Type="http://schemas.openxmlformats.org/officeDocument/2006/relationships/slide" Target="slides/slide19.xml"/><Relationship Id="rId59" Type="http://schemas.openxmlformats.org/officeDocument/2006/relationships/slide" Target="slides/slide32.xml"/><Relationship Id="rId67" Type="http://schemas.openxmlformats.org/officeDocument/2006/relationships/slide" Target="slides/slide40.xml"/><Relationship Id="rId20" Type="http://schemas.openxmlformats.org/officeDocument/2006/relationships/slideMaster" Target="slideMasters/slideMaster17.xml"/><Relationship Id="rId41" Type="http://schemas.openxmlformats.org/officeDocument/2006/relationships/slide" Target="slides/slide14.xml"/><Relationship Id="rId54" Type="http://schemas.openxmlformats.org/officeDocument/2006/relationships/slide" Target="slides/slide27.xml"/><Relationship Id="rId62" Type="http://schemas.openxmlformats.org/officeDocument/2006/relationships/slide" Target="slides/slide35.xml"/><Relationship Id="rId70" Type="http://schemas.openxmlformats.org/officeDocument/2006/relationships/slide" Target="slides/slide43.xml"/><Relationship Id="rId75" Type="http://schemas.openxmlformats.org/officeDocument/2006/relationships/slide" Target="slides/slide48.xml"/><Relationship Id="rId83" Type="http://schemas.openxmlformats.org/officeDocument/2006/relationships/slide" Target="slides/slide56.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Master" Target="slideMasters/slideMaster12.xml"/><Relationship Id="rId23" Type="http://schemas.openxmlformats.org/officeDocument/2006/relationships/slideMaster" Target="slideMasters/slideMaster20.xml"/><Relationship Id="rId28" Type="http://schemas.openxmlformats.org/officeDocument/2006/relationships/slide" Target="slides/slide1.xml"/><Relationship Id="rId36" Type="http://schemas.openxmlformats.org/officeDocument/2006/relationships/slide" Target="slides/slide9.xml"/><Relationship Id="rId49" Type="http://schemas.openxmlformats.org/officeDocument/2006/relationships/slide" Target="slides/slide22.xml"/><Relationship Id="rId57" Type="http://schemas.openxmlformats.org/officeDocument/2006/relationships/slide" Target="slides/slide30.xml"/><Relationship Id="rId10" Type="http://schemas.openxmlformats.org/officeDocument/2006/relationships/slideMaster" Target="slideMasters/slideMaster7.xml"/><Relationship Id="rId31" Type="http://schemas.openxmlformats.org/officeDocument/2006/relationships/slide" Target="slides/slide4.xml"/><Relationship Id="rId44" Type="http://schemas.openxmlformats.org/officeDocument/2006/relationships/slide" Target="slides/slide17.xml"/><Relationship Id="rId52" Type="http://schemas.openxmlformats.org/officeDocument/2006/relationships/slide" Target="slides/slide25.xml"/><Relationship Id="rId60" Type="http://schemas.openxmlformats.org/officeDocument/2006/relationships/slide" Target="slides/slide33.xml"/><Relationship Id="rId65" Type="http://schemas.openxmlformats.org/officeDocument/2006/relationships/slide" Target="slides/slide38.xml"/><Relationship Id="rId73" Type="http://schemas.openxmlformats.org/officeDocument/2006/relationships/slide" Target="slides/slide46.xml"/><Relationship Id="rId78" Type="http://schemas.openxmlformats.org/officeDocument/2006/relationships/slide" Target="slides/slide51.xml"/><Relationship Id="rId81" Type="http://schemas.openxmlformats.org/officeDocument/2006/relationships/slide" Target="slides/slide54.xml"/><Relationship Id="rId86"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Master" Target="slideMasters/slideMaster15.xml"/><Relationship Id="rId39" Type="http://schemas.openxmlformats.org/officeDocument/2006/relationships/slide" Target="slides/slide12.xml"/><Relationship Id="rId34" Type="http://schemas.openxmlformats.org/officeDocument/2006/relationships/slide" Target="slides/slide7.xml"/><Relationship Id="rId50" Type="http://schemas.openxmlformats.org/officeDocument/2006/relationships/slide" Target="slides/slide23.xml"/><Relationship Id="rId55" Type="http://schemas.openxmlformats.org/officeDocument/2006/relationships/slide" Target="slides/slide28.xml"/><Relationship Id="rId76" Type="http://schemas.openxmlformats.org/officeDocument/2006/relationships/slide" Target="slides/slide49.xml"/><Relationship Id="rId7" Type="http://schemas.openxmlformats.org/officeDocument/2006/relationships/slideMaster" Target="slideMasters/slideMaster4.xml"/><Relationship Id="rId71" Type="http://schemas.openxmlformats.org/officeDocument/2006/relationships/slide" Target="slides/slide44.xml"/><Relationship Id="rId2" Type="http://schemas.openxmlformats.org/officeDocument/2006/relationships/customXml" Target="../customXml/item2.xml"/><Relationship Id="rId29" Type="http://schemas.openxmlformats.org/officeDocument/2006/relationships/slide" Target="slides/slide2.xml"/><Relationship Id="rId24" Type="http://schemas.openxmlformats.org/officeDocument/2006/relationships/slideMaster" Target="slideMasters/slideMaster21.xml"/><Relationship Id="rId40" Type="http://schemas.openxmlformats.org/officeDocument/2006/relationships/slide" Target="slides/slide13.xml"/><Relationship Id="rId45" Type="http://schemas.openxmlformats.org/officeDocument/2006/relationships/slide" Target="slides/slide18.xml"/><Relationship Id="rId66" Type="http://schemas.openxmlformats.org/officeDocument/2006/relationships/slide" Target="slides/slide39.xml"/><Relationship Id="rId87" Type="http://schemas.openxmlformats.org/officeDocument/2006/relationships/handoutMaster" Target="handoutMasters/handoutMaster1.xml"/><Relationship Id="rId61" Type="http://schemas.openxmlformats.org/officeDocument/2006/relationships/slide" Target="slides/slide34.xml"/><Relationship Id="rId82" Type="http://schemas.openxmlformats.org/officeDocument/2006/relationships/slide" Target="slides/slide55.xml"/><Relationship Id="rId19" Type="http://schemas.openxmlformats.org/officeDocument/2006/relationships/slideMaster" Target="slideMasters/slideMaster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2"/>
          <p:cNvSpPr>
            <a:spLocks noGrp="1"/>
          </p:cNvSpPr>
          <p:nvPr>
            <p:ph type="dt" idx="1"/>
          </p:nvPr>
        </p:nvSpPr>
        <p:spPr>
          <a:xfrm>
            <a:off x="5406887" y="8790182"/>
            <a:ext cx="1290501" cy="200055"/>
          </a:xfrm>
          <a:prstGeom prst="rect">
            <a:avLst/>
          </a:prstGeom>
          <a:noFill/>
          <a:ln w="9525" algn="ctr">
            <a:noFill/>
            <a:miter lim="800000"/>
            <a:headEnd/>
            <a:tailEnd/>
          </a:ln>
          <a:effectLst/>
        </p:spPr>
        <p:txBody>
          <a:bodyPr>
            <a:spAutoFit/>
          </a:bodyPr>
          <a:lstStyle>
            <a:lvl1pPr algn="r">
              <a:defRPr kumimoji="0" lang="en-US" sz="700" b="0" i="0" u="none" strike="noStrike" cap="none" spc="0" normalizeH="0" baseline="0" smtClean="0">
                <a:ln>
                  <a:noFill/>
                </a:ln>
                <a:solidFill>
                  <a:schemeClr val="bg1">
                    <a:lumMod val="85000"/>
                  </a:schemeClr>
                </a:solidFill>
                <a:effectLst/>
                <a:uLnTx/>
                <a:uFillTx/>
                <a:latin typeface="Tahoma"/>
                <a:cs typeface="Tahoma"/>
              </a:defRPr>
            </a:lvl1pPr>
          </a:lstStyle>
          <a:p>
            <a:pPr>
              <a:spcBef>
                <a:spcPct val="0"/>
              </a:spcBef>
            </a:pPr>
            <a:fld id="{966DCF9E-CFF4-0F45-B279-736830E18107}" type="datetime4">
              <a:rPr lang="en-US" smtClean="0">
                <a:solidFill>
                  <a:srgbClr val="BFBFBF"/>
                </a:solidFill>
                <a:latin typeface="Arial" panose="020B0604020202020204" pitchFamily="34" charset="0"/>
                <a:cs typeface="Arial" panose="020B0604020202020204" pitchFamily="34" charset="0"/>
              </a:rPr>
              <a:pPr>
                <a:spcBef>
                  <a:spcPct val="0"/>
                </a:spcBef>
              </a:pPr>
              <a:t>June 27, 2026</a:t>
            </a:fld>
            <a:endParaRPr lang="en-US">
              <a:solidFill>
                <a:srgbClr val="BFBFBF"/>
              </a:solidFill>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3"/>
          </p:nvPr>
        </p:nvSpPr>
        <p:spPr>
          <a:xfrm>
            <a:off x="159030" y="8790182"/>
            <a:ext cx="797519" cy="200055"/>
          </a:xfrm>
          <a:prstGeom prst="rect">
            <a:avLst/>
          </a:prstGeom>
          <a:noFill/>
          <a:ln w="9525" algn="ctr">
            <a:noFill/>
            <a:miter lim="800000"/>
            <a:headEnd/>
            <a:tailEnd/>
          </a:ln>
          <a:effectLst/>
        </p:spPr>
        <p:txBody>
          <a:bodyPr>
            <a:spAutoFit/>
          </a:bodyPr>
          <a:lstStyle>
            <a:lvl1pPr algn="l">
              <a:defRPr kumimoji="0" lang="en-US" sz="700" b="0" i="0" u="none" strike="noStrike" cap="none" spc="0" normalizeH="0" baseline="0" smtClean="0">
                <a:ln>
                  <a:noFill/>
                </a:ln>
                <a:solidFill>
                  <a:schemeClr val="bg1">
                    <a:lumMod val="85000"/>
                  </a:schemeClr>
                </a:solidFill>
                <a:effectLst/>
                <a:uLnTx/>
                <a:uFillTx/>
                <a:latin typeface="Tahoma"/>
                <a:cs typeface="Tahoma"/>
              </a:defRPr>
            </a:lvl1pPr>
          </a:lstStyle>
          <a:p>
            <a:pPr>
              <a:spcBef>
                <a:spcPct val="0"/>
              </a:spcBef>
            </a:pPr>
            <a:fld id="{9D1FE447-DA53-4191-97C8-F522C13BDE27}" type="slidenum">
              <a:rPr lang="uk-UA" smtClean="0">
                <a:solidFill>
                  <a:srgbClr val="BFBFBF"/>
                </a:solidFill>
                <a:latin typeface="Arial" panose="020B0604020202020204" pitchFamily="34" charset="0"/>
                <a:cs typeface="Arial" panose="020B0604020202020204" pitchFamily="34" charset="0"/>
              </a:rPr>
              <a:pPr>
                <a:spcBef>
                  <a:spcPct val="0"/>
                </a:spcBef>
              </a:pPr>
              <a:t>‹#›</a:t>
            </a:fld>
            <a:endParaRPr lang="uk-UA">
              <a:solidFill>
                <a:srgbClr val="BFBFBF"/>
              </a:solidFill>
              <a:latin typeface="Arial" panose="020B0604020202020204" pitchFamily="34" charset="0"/>
              <a:cs typeface="Arial" panose="020B0604020202020204" pitchFamily="34" charset="0"/>
            </a:endParaRPr>
          </a:p>
        </p:txBody>
      </p:sp>
      <p:sp>
        <p:nvSpPr>
          <p:cNvPr id="8" name="Text Box 12"/>
          <p:cNvSpPr txBox="1">
            <a:spLocks noChangeArrowheads="1"/>
          </p:cNvSpPr>
          <p:nvPr/>
        </p:nvSpPr>
        <p:spPr bwMode="gray">
          <a:xfrm>
            <a:off x="2572310" y="8790182"/>
            <a:ext cx="1713391" cy="200055"/>
          </a:xfrm>
          <a:prstGeom prst="rect">
            <a:avLst/>
          </a:prstGeom>
          <a:noFill/>
          <a:ln w="9525" algn="ctr">
            <a:noFill/>
            <a:miter lim="800000"/>
            <a:headEnd/>
            <a:tailEnd/>
          </a:ln>
          <a:effectLst/>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u="none" strike="noStrike" kern="1200" cap="none" spc="0" normalizeH="0" baseline="0" noProof="0">
                <a:ln>
                  <a:noFill/>
                </a:ln>
                <a:solidFill>
                  <a:srgbClr val="BFBFBF"/>
                </a:solidFill>
                <a:effectLst/>
                <a:uLnTx/>
                <a:uFillTx/>
                <a:latin typeface="Arial" panose="020B0604020202020204" pitchFamily="34" charset="0"/>
                <a:cs typeface="Arial" panose="020B0604020202020204" pitchFamily="34" charset="0"/>
              </a:rPr>
              <a:t>© Tyler Technologies 2020</a:t>
            </a:r>
          </a:p>
        </p:txBody>
      </p:sp>
    </p:spTree>
    <p:extLst>
      <p:ext uri="{BB962C8B-B14F-4D97-AF65-F5344CB8AC3E}">
        <p14:creationId xmlns:p14="http://schemas.microsoft.com/office/powerpoint/2010/main" val="21433640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theme" Target="../theme/theme2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78DF6A-BD87-B248-A2BA-63814527329F}"/>
              </a:ext>
            </a:extLst>
          </p:cNvPr>
          <p:cNvSpPr/>
          <p:nvPr/>
        </p:nvSpPr>
        <p:spPr>
          <a:xfrm>
            <a:off x="0" y="3343275"/>
            <a:ext cx="6858000" cy="150876"/>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cs typeface="Arial" panose="020B0604020202020204" pitchFamily="34" charset="0"/>
            </a:endParaRPr>
          </a:p>
        </p:txBody>
      </p:sp>
      <p:sp>
        <p:nvSpPr>
          <p:cNvPr id="3" name="Date Placeholder 2"/>
          <p:cNvSpPr>
            <a:spLocks noGrp="1"/>
          </p:cNvSpPr>
          <p:nvPr>
            <p:ph type="dt" idx="1"/>
          </p:nvPr>
        </p:nvSpPr>
        <p:spPr>
          <a:xfrm>
            <a:off x="5406887" y="8790182"/>
            <a:ext cx="1290501" cy="200055"/>
          </a:xfrm>
          <a:prstGeom prst="rect">
            <a:avLst/>
          </a:prstGeom>
          <a:noFill/>
          <a:ln w="9525" algn="ctr">
            <a:noFill/>
            <a:miter lim="800000"/>
            <a:headEnd/>
            <a:tailEnd/>
          </a:ln>
          <a:effectLst/>
        </p:spPr>
        <p:txBody>
          <a:bodyPr>
            <a:spAutoFit/>
          </a:bodyPr>
          <a:lstStyle>
            <a:lvl1pPr algn="r">
              <a:defRPr kumimoji="0" lang="en-US" sz="700" b="0" i="0" u="none" strike="noStrike" cap="none" spc="0" normalizeH="0" baseline="0" smtClean="0">
                <a:ln>
                  <a:noFill/>
                </a:ln>
                <a:solidFill>
                  <a:srgbClr val="BFBFBF"/>
                </a:solidFill>
                <a:effectLst/>
                <a:uLnTx/>
                <a:uFillTx/>
                <a:latin typeface="Arial" panose="020B0604020202020204" pitchFamily="34" charset="0"/>
                <a:cs typeface="Arial" panose="020B0604020202020204" pitchFamily="34" charset="0"/>
              </a:defRPr>
            </a:lvl1pPr>
          </a:lstStyle>
          <a:p>
            <a:pPr>
              <a:spcBef>
                <a:spcPct val="0"/>
              </a:spcBef>
            </a:pPr>
            <a:fld id="{966DCF9E-CFF4-0F45-B279-736830E18107}" type="datetime4">
              <a:rPr lang="en-US" smtClean="0"/>
              <a:pPr>
                <a:spcBef>
                  <a:spcPct val="0"/>
                </a:spcBef>
              </a:pPr>
              <a:t>June 27, 2026</a:t>
            </a:fld>
            <a:endParaRPr lang="en-US" dirty="0"/>
          </a:p>
        </p:txBody>
      </p:sp>
      <p:sp>
        <p:nvSpPr>
          <p:cNvPr id="4" name="Slide Image Placeholder 3"/>
          <p:cNvSpPr>
            <a:spLocks noGrp="1" noRot="1" noChangeAspect="1"/>
          </p:cNvSpPr>
          <p:nvPr>
            <p:ph type="sldImg" idx="2"/>
          </p:nvPr>
        </p:nvSpPr>
        <p:spPr>
          <a:xfrm>
            <a:off x="381000" y="355300"/>
            <a:ext cx="4760373" cy="2677710"/>
          </a:xfrm>
          <a:prstGeom prst="rect">
            <a:avLst/>
          </a:prstGeom>
          <a:noFill/>
          <a:ln w="3175">
            <a:solidFill>
              <a:schemeClr val="bg1">
                <a:lumMod val="75000"/>
              </a:schemeClr>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81000" y="3675888"/>
            <a:ext cx="6096000" cy="478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7" name="Slide Number Placeholder 6"/>
          <p:cNvSpPr>
            <a:spLocks noGrp="1"/>
          </p:cNvSpPr>
          <p:nvPr>
            <p:ph type="sldNum" sz="quarter" idx="5"/>
          </p:nvPr>
        </p:nvSpPr>
        <p:spPr>
          <a:xfrm>
            <a:off x="159030" y="8790182"/>
            <a:ext cx="797519" cy="200055"/>
          </a:xfrm>
          <a:prstGeom prst="rect">
            <a:avLst/>
          </a:prstGeom>
          <a:noFill/>
          <a:ln w="9525" algn="ctr">
            <a:noFill/>
            <a:miter lim="800000"/>
            <a:headEnd/>
            <a:tailEnd/>
          </a:ln>
          <a:effectLst/>
        </p:spPr>
        <p:txBody>
          <a:bodyPr>
            <a:spAutoFit/>
          </a:bodyPr>
          <a:lstStyle>
            <a:lvl1pPr algn="l">
              <a:defRPr kumimoji="0" lang="en-US" sz="700" b="0" i="0" u="none" strike="noStrike" cap="none" spc="0" normalizeH="0" baseline="0" smtClean="0">
                <a:ln>
                  <a:noFill/>
                </a:ln>
                <a:solidFill>
                  <a:srgbClr val="BFBFBF"/>
                </a:solidFill>
                <a:effectLst/>
                <a:uLnTx/>
                <a:uFillTx/>
                <a:latin typeface="Arial" panose="020B0604020202020204" pitchFamily="34" charset="0"/>
                <a:cs typeface="Arial" panose="020B0604020202020204" pitchFamily="34" charset="0"/>
              </a:defRPr>
            </a:lvl1pPr>
          </a:lstStyle>
          <a:p>
            <a:pPr>
              <a:spcBef>
                <a:spcPct val="0"/>
              </a:spcBef>
            </a:pPr>
            <a:fld id="{9D1FE447-DA53-4191-97C8-F522C13BDE27}" type="slidenum">
              <a:rPr lang="uk-UA" smtClean="0"/>
              <a:pPr>
                <a:spcBef>
                  <a:spcPct val="0"/>
                </a:spcBef>
              </a:pPr>
              <a:t>‹#›</a:t>
            </a:fld>
            <a:endParaRPr lang="uk-UA"/>
          </a:p>
        </p:txBody>
      </p:sp>
      <p:sp>
        <p:nvSpPr>
          <p:cNvPr id="8" name="Text Box 12"/>
          <p:cNvSpPr txBox="1">
            <a:spLocks noChangeArrowheads="1"/>
          </p:cNvSpPr>
          <p:nvPr/>
        </p:nvSpPr>
        <p:spPr bwMode="gray">
          <a:xfrm>
            <a:off x="2572310" y="8790182"/>
            <a:ext cx="1713391" cy="200055"/>
          </a:xfrm>
          <a:prstGeom prst="rect">
            <a:avLst/>
          </a:prstGeom>
          <a:noFill/>
          <a:ln w="9525" algn="ctr">
            <a:noFill/>
            <a:miter lim="800000"/>
            <a:headEnd/>
            <a:tailEnd/>
          </a:ln>
          <a:effectLst/>
        </p:spPr>
        <p:txBody>
          <a:bodyPr>
            <a:sp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BFBFBF"/>
                </a:solidFill>
                <a:effectLst/>
                <a:uLnTx/>
                <a:uFillTx/>
                <a:latin typeface="Arial" panose="020B0604020202020204" pitchFamily="34" charset="0"/>
                <a:ea typeface="+mn-ea"/>
                <a:cs typeface="Arial" panose="020B0604020202020204" pitchFamily="34" charset="0"/>
              </a:rPr>
              <a:t>© Tyler Technologies 2020</a:t>
            </a: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498326" y="1427900"/>
            <a:ext cx="1018391" cy="351578"/>
          </a:xfrm>
          <a:prstGeom prst="rect">
            <a:avLst/>
          </a:prstGeom>
          <a:noFill/>
        </p:spPr>
      </p:pic>
    </p:spTree>
    <p:extLst>
      <p:ext uri="{BB962C8B-B14F-4D97-AF65-F5344CB8AC3E}">
        <p14:creationId xmlns:p14="http://schemas.microsoft.com/office/powerpoint/2010/main" val="1433602904"/>
      </p:ext>
    </p:extLst>
  </p:cSld>
  <p:clrMap bg1="lt1" tx1="dk1" bg2="lt2" tx2="dk2" accent1="accent1" accent2="accent2" accent3="accent3" accent4="accent4" accent5="accent5" accent6="accent6" hlink="hlink" folHlink="folHlink"/>
  <p:notesStyle>
    <a:lvl1pPr marL="0" algn="l" defTabSz="914400" rtl="0" eaLnBrk="1" latinLnBrk="0" hangingPunct="1">
      <a:spcAft>
        <a:spcPts val="1200"/>
      </a:spcAft>
      <a:defRPr sz="1100" b="0" i="0" kern="1200">
        <a:solidFill>
          <a:schemeClr val="tx1">
            <a:lumMod val="65000"/>
            <a:lumOff val="35000"/>
          </a:schemeClr>
        </a:solidFill>
        <a:latin typeface="Arial Nova Light" panose="020B0304020202020204" pitchFamily="34" charset="0"/>
        <a:ea typeface="+mn-ea"/>
        <a:cs typeface="Arial" panose="020B0604020202020204" pitchFamily="34" charset="0"/>
      </a:defRPr>
    </a:lvl1pPr>
    <a:lvl2pPr marL="457200" algn="l" defTabSz="914400" rtl="0" eaLnBrk="1" latinLnBrk="0" hangingPunct="1">
      <a:spcAft>
        <a:spcPts val="1200"/>
      </a:spcAft>
      <a:defRPr sz="1100" b="0" i="0" kern="1200">
        <a:solidFill>
          <a:schemeClr val="tx1">
            <a:lumMod val="65000"/>
            <a:lumOff val="35000"/>
          </a:schemeClr>
        </a:solidFill>
        <a:latin typeface="Arial Nova Light" panose="020B0304020202020204" pitchFamily="34" charset="0"/>
        <a:ea typeface="+mn-ea"/>
        <a:cs typeface="+mn-cs"/>
      </a:defRPr>
    </a:lvl2pPr>
    <a:lvl3pPr marL="914400" algn="l" defTabSz="914400" rtl="0" eaLnBrk="1" latinLnBrk="0" hangingPunct="1">
      <a:defRPr sz="1200" b="0" i="0" kern="1200">
        <a:solidFill>
          <a:schemeClr val="tx1"/>
        </a:solidFill>
        <a:latin typeface="Tahoma Normal" charset="0"/>
        <a:ea typeface="+mn-ea"/>
        <a:cs typeface="+mn-cs"/>
      </a:defRPr>
    </a:lvl3pPr>
    <a:lvl4pPr marL="1371600" algn="l" defTabSz="914400" rtl="0" eaLnBrk="1" latinLnBrk="0" hangingPunct="1">
      <a:defRPr sz="1200" b="0" i="0" kern="1200">
        <a:solidFill>
          <a:schemeClr val="tx1"/>
        </a:solidFill>
        <a:latin typeface="Tahoma Normal" charset="0"/>
        <a:ea typeface="+mn-ea"/>
        <a:cs typeface="+mn-cs"/>
      </a:defRPr>
    </a:lvl4pPr>
    <a:lvl5pPr marL="1828800" algn="l" defTabSz="914400" rtl="0" eaLnBrk="1" latinLnBrk="0" hangingPunct="1">
      <a:defRPr sz="1200" b="0" i="0" kern="1200">
        <a:solidFill>
          <a:schemeClr val="tx1"/>
        </a:solidFill>
        <a:latin typeface="Tahoma Norm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7c601b996f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7c601b996f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Marie Curie was the first woman to be awarded a Nobel Prize, the first person to get the Nobel prize twice. And the only person to win the Nobel Prize in two different scientific fields --Physics and Chemistry. Along with her husband Pierre, she discovered the element Radium and did pioneeingr research on radioactivity. The effects of radiation were not well understood then. Exposure to radationimpacted her health and cost her her life.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7c601b996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7c601b996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Once radium moved from the lab to production it was available to manufacturers to use in different ways.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7c601b996f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7c601b996f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And they did. It was used in cosmetics, cigarettes, and toothpaste.Sometimes the name was just slapped on even if the product did not have radium.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7c601b996f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7c601b996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It was used on clocks and watches to make the numerals and hands glow in the dark. The workers who hand painted the dials were told it was safe and they were given no protection. Their health suffered and many died at an early age. It took time and work  to understand the effects of radioactivity, to learn how to protect against it. Today radium is used in limited industrial and medical use.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7c66d75cca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7c66d75cca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New advancements in science and technology follow the trajectory of discovery, excitement, hype.  Then slowly we understand its impact and how and where to use it.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7c66d75cca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7c66d75cca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AI may be on the same trajectory. AI is an tmbrella term that’s used for several technologies including machine learning, natural language processing (NLP), facial recognition.  These technologies are evolving at a rapid rate and we are just beginning to understand their potential and dangers. And we are beginning to ask the difficult question -- which tasks that are currently done by humans CAN or SHOULD be done by machines?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extLst>
      <p:ext uri="{BB962C8B-B14F-4D97-AF65-F5344CB8AC3E}">
        <p14:creationId xmlns:p14="http://schemas.microsoft.com/office/powerpoint/2010/main" val="1409661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extLst>
      <p:ext uri="{BB962C8B-B14F-4D97-AF65-F5344CB8AC3E}">
        <p14:creationId xmlns:p14="http://schemas.microsoft.com/office/powerpoint/2010/main" val="2979053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extLst>
      <p:ext uri="{BB962C8B-B14F-4D97-AF65-F5344CB8AC3E}">
        <p14:creationId xmlns:p14="http://schemas.microsoft.com/office/powerpoint/2010/main" val="721838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extLst>
      <p:ext uri="{BB962C8B-B14F-4D97-AF65-F5344CB8AC3E}">
        <p14:creationId xmlns:p14="http://schemas.microsoft.com/office/powerpoint/2010/main" val="3885192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dirty="0">
                <a:solidFill>
                  <a:schemeClr val="dk1"/>
                </a:solidFill>
                <a:latin typeface="Calibri"/>
                <a:ea typeface="Calibri"/>
                <a:cs typeface="Calibri"/>
                <a:sym typeface="Calibri"/>
              </a:rPr>
              <a:t>WHAT ARE WE TALKING ABOUT?</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dirty="0">
                <a:solidFill>
                  <a:schemeClr val="dk1"/>
                </a:solidFill>
                <a:latin typeface="Calibri"/>
                <a:ea typeface="Calibri"/>
                <a:cs typeface="Calibri"/>
                <a:sym typeface="Calibri"/>
              </a:rPr>
              <a:t>HOW DOES IT WORK?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Simple description for purposes here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‘Learn’ is in quotations because it is not learning they way humans do</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‘predict’, and not ‘recommend’ to remind us this is usually statistics and correlation,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NOT reasoning or causation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TALKING ABOUT AI TOOLS THAT MAKE DECISIONS AFFECTING PEOPLE’S LIVES,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NOT TOOLS CONTROLLING MACHINES, IoT, ETC. </a:t>
            </a:r>
            <a:endParaRPr dirty="0"/>
          </a:p>
        </p:txBody>
      </p:sp>
    </p:spTree>
    <p:extLst>
      <p:ext uri="{BB962C8B-B14F-4D97-AF65-F5344CB8AC3E}">
        <p14:creationId xmlns:p14="http://schemas.microsoft.com/office/powerpoint/2010/main" val="2448047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ARE WE TALKING ABOUT?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HOW DOES IT WORK?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Simple description for purposes here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‘Learn’ is in quotations because it is not learning they way humans do</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‘predict’, and not ‘recommend’ to remind us this is usually statistics and correlation,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NOT reasoning or causation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TALKING ABOUT AI TOOLS THAT MAKE DECISIONS AFFECTING PEOPLE’S LIVES, </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latin typeface="Calibri"/>
                <a:ea typeface="Calibri"/>
                <a:cs typeface="Calibri"/>
                <a:sym typeface="Calibri"/>
              </a:rPr>
              <a:t>NOT TOOLS CONTROLLING MACHINES, IoT, ETC. </a:t>
            </a:r>
            <a:endParaRPr/>
          </a:p>
        </p:txBody>
      </p:sp>
    </p:spTree>
    <p:extLst>
      <p:ext uri="{BB962C8B-B14F-4D97-AF65-F5344CB8AC3E}">
        <p14:creationId xmlns:p14="http://schemas.microsoft.com/office/powerpoint/2010/main" val="11963243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7c29196b2f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7c29196b2f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a:solidFill>
                  <a:schemeClr val="dk1"/>
                </a:solidFill>
                <a:latin typeface="Calibri"/>
                <a:ea typeface="Calibri"/>
                <a:cs typeface="Calibri"/>
                <a:sym typeface="Calibri"/>
              </a:rPr>
              <a:t>SOURCE OF QUOTE: “Artificial Intelligence: Do stupid things faster with more energy!”, at: https://towardsdatascience.com/artificial-intelligence-do-stupid-things-faster-with-more-energy-379aa6bac220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3732721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7c29196b2f_0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7c29196b2f_0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42914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7c29196b2f_0_1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7c29196b2f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a:solidFill>
                  <a:schemeClr val="dk1"/>
                </a:solidFill>
                <a:latin typeface="Calibri"/>
                <a:ea typeface="Calibri"/>
                <a:cs typeface="Calibri"/>
                <a:sym typeface="Calibri"/>
              </a:rPr>
              <a:t>WHAT TO REMEMBER ABOUT AI TOOLS </a:t>
            </a:r>
            <a:endParaRPr sz="1200">
              <a:solidFill>
                <a:schemeClr val="dk1"/>
              </a:solidFill>
              <a:latin typeface="Calibri"/>
              <a:ea typeface="Calibri"/>
              <a:cs typeface="Calibri"/>
              <a:sym typeface="Calibri"/>
            </a:endParaRPr>
          </a:p>
          <a:p>
            <a:pPr marL="0" lvl="0" indent="0" algn="l" rtl="0">
              <a:spcBef>
                <a:spcPts val="618"/>
              </a:spcBef>
              <a:spcAft>
                <a:spcPts val="0"/>
              </a:spcAft>
              <a:buClr>
                <a:schemeClr val="dk1"/>
              </a:buClr>
              <a:buFont typeface="Arial"/>
              <a:buNone/>
            </a:pPr>
            <a:r>
              <a:rPr lang="en" sz="1200">
                <a:solidFill>
                  <a:schemeClr val="dk1"/>
                </a:solidFill>
                <a:latin typeface="Calibri"/>
                <a:ea typeface="Calibri"/>
                <a:cs typeface="Calibri"/>
                <a:sym typeface="Calibri"/>
              </a:rPr>
              <a:t>To help you understand what they do, and what they don’t do </a:t>
            </a:r>
            <a:endParaRPr sz="1200">
              <a:solidFill>
                <a:schemeClr val="dk1"/>
              </a:solidFill>
              <a:latin typeface="Calibri"/>
              <a:ea typeface="Calibri"/>
              <a:cs typeface="Calibri"/>
              <a:sym typeface="Calibri"/>
            </a:endParaRPr>
          </a:p>
          <a:p>
            <a:pPr marL="0" lvl="0" indent="0" algn="l" rtl="0">
              <a:spcBef>
                <a:spcPts val="618"/>
              </a:spcBef>
              <a:spcAft>
                <a:spcPts val="0"/>
              </a:spcAft>
              <a:buClr>
                <a:schemeClr val="dk1"/>
              </a:buClr>
              <a:buFont typeface="Arial"/>
              <a:buNone/>
            </a:pPr>
            <a:r>
              <a:rPr lang="en" sz="1200">
                <a:solidFill>
                  <a:schemeClr val="dk1"/>
                </a:solidFill>
                <a:latin typeface="Calibri"/>
                <a:ea typeface="Calibri"/>
                <a:cs typeface="Calibri"/>
                <a:sym typeface="Calibri"/>
              </a:rPr>
              <a:t>An algorithm is an “opinion embedded in mathematics” -- Cathy O’Neil, author of Weapons of Math Destruction</a:t>
            </a:r>
            <a:endParaRPr sz="1200">
              <a:solidFill>
                <a:schemeClr val="dk1"/>
              </a:solidFill>
              <a:latin typeface="Calibri"/>
              <a:ea typeface="Calibri"/>
              <a:cs typeface="Calibri"/>
              <a:sym typeface="Calibri"/>
            </a:endParaRPr>
          </a:p>
          <a:p>
            <a:pPr marL="0" lvl="0" indent="0" algn="l" rtl="0">
              <a:spcBef>
                <a:spcPts val="618"/>
              </a:spcBef>
              <a:spcAft>
                <a:spcPts val="0"/>
              </a:spcAft>
              <a:buClr>
                <a:schemeClr val="dk1"/>
              </a:buClr>
              <a:buFont typeface="Arial"/>
              <a:buNone/>
            </a:pPr>
            <a:r>
              <a:rPr lang="en" sz="1200">
                <a:solidFill>
                  <a:schemeClr val="dk1"/>
                </a:solidFill>
                <a:latin typeface="Calibri"/>
                <a:ea typeface="Calibri"/>
                <a:cs typeface="Calibri"/>
                <a:sym typeface="Calibri"/>
              </a:rPr>
              <a:t>	CORRELATION, NOT CAUSATION </a:t>
            </a:r>
            <a:endParaRPr sz="1200">
              <a:solidFill>
                <a:schemeClr val="dk1"/>
              </a:solidFill>
              <a:latin typeface="Calibri"/>
              <a:ea typeface="Calibri"/>
              <a:cs typeface="Calibri"/>
              <a:sym typeface="Calibri"/>
            </a:endParaRPr>
          </a:p>
          <a:p>
            <a:pPr marL="0" lvl="0" indent="0" algn="l" rtl="0">
              <a:spcBef>
                <a:spcPts val="618"/>
              </a:spcBef>
              <a:spcAft>
                <a:spcPts val="0"/>
              </a:spcAft>
              <a:buClr>
                <a:schemeClr val="dk1"/>
              </a:buClr>
              <a:buFont typeface="Arial"/>
              <a:buNone/>
            </a:pPr>
            <a:r>
              <a:rPr lang="en" sz="1200">
                <a:solidFill>
                  <a:schemeClr val="dk1"/>
                </a:solidFill>
                <a:latin typeface="Calibri"/>
                <a:ea typeface="Calibri"/>
                <a:cs typeface="Calibri"/>
                <a:sym typeface="Calibri"/>
              </a:rPr>
              <a:t>Where is the knowledge we have lost in information?  -- T.S. Eliot</a:t>
            </a:r>
            <a:endParaRPr sz="1200">
              <a:solidFill>
                <a:schemeClr val="dk1"/>
              </a:solidFill>
              <a:latin typeface="Calibri"/>
              <a:ea typeface="Calibri"/>
              <a:cs typeface="Calibri"/>
              <a:sym typeface="Calibri"/>
            </a:endParaRPr>
          </a:p>
          <a:p>
            <a:pPr marL="0" lvl="0" indent="0" algn="l" rtl="0">
              <a:spcBef>
                <a:spcPts val="618"/>
              </a:spcBef>
              <a:spcAft>
                <a:spcPts val="0"/>
              </a:spcAft>
              <a:buNone/>
            </a:pPr>
            <a:r>
              <a:rPr lang="en" sz="1200">
                <a:solidFill>
                  <a:schemeClr val="dk1"/>
                </a:solidFill>
                <a:latin typeface="Calibri"/>
                <a:ea typeface="Calibri"/>
                <a:cs typeface="Calibri"/>
                <a:sym typeface="Calibri"/>
              </a:rPr>
              <a:t>	Not coming up with theories of laws of nature, just patterns </a:t>
            </a:r>
            <a:endParaRPr sz="1200">
              <a:solidFill>
                <a:schemeClr val="dk1"/>
              </a:solidFill>
              <a:latin typeface="Calibri"/>
              <a:ea typeface="Calibri"/>
              <a:cs typeface="Calibri"/>
              <a:sym typeface="Calibri"/>
            </a:endParaRPr>
          </a:p>
          <a:p>
            <a:pPr marL="0" lvl="0" indent="0" algn="l" rtl="0">
              <a:spcBef>
                <a:spcPts val="618"/>
              </a:spcBef>
              <a:spcAft>
                <a:spcPts val="0"/>
              </a:spcAft>
              <a:buNone/>
            </a:pPr>
            <a:r>
              <a:rPr lang="en" sz="1200" b="1">
                <a:solidFill>
                  <a:schemeClr val="dk1"/>
                </a:solidFill>
              </a:rPr>
              <a:t>Cassie Kozyrkov</a:t>
            </a:r>
            <a:r>
              <a:rPr lang="en" sz="1200">
                <a:solidFill>
                  <a:schemeClr val="dk1"/>
                </a:solidFill>
              </a:rPr>
              <a:t>, head of Decision Intelligence for Google:</a:t>
            </a:r>
            <a:endParaRPr sz="1200">
              <a:solidFill>
                <a:schemeClr val="dk1"/>
              </a:solidFill>
              <a:latin typeface="Calibri"/>
              <a:ea typeface="Calibri"/>
              <a:cs typeface="Calibri"/>
              <a:sym typeface="Calibri"/>
            </a:endParaRPr>
          </a:p>
          <a:p>
            <a:pPr marL="0" lvl="0" indent="0" algn="l" rtl="0">
              <a:spcBef>
                <a:spcPts val="618"/>
              </a:spcBef>
              <a:spcAft>
                <a:spcPts val="0"/>
              </a:spcAft>
              <a:buNone/>
            </a:pPr>
            <a:r>
              <a:rPr lang="en" sz="1200">
                <a:solidFill>
                  <a:schemeClr val="dk1"/>
                </a:solidFill>
              </a:rPr>
              <a:t>You can use AI to find “patterns in data instead of having to meditate your way to a solution.  Do you realize how powerful this is? It means that even if you can’t come up with instructions, you might be able to automate your task anyway.”  </a:t>
            </a:r>
            <a:endParaRPr sz="1200">
              <a:solidFill>
                <a:schemeClr val="dk1"/>
              </a:solidFill>
              <a:latin typeface="Calibri"/>
              <a:ea typeface="Calibri"/>
              <a:cs typeface="Calibri"/>
              <a:sym typeface="Calibri"/>
            </a:endParaRPr>
          </a:p>
          <a:p>
            <a:pPr marL="0" lvl="0" indent="0" algn="l" rtl="0">
              <a:spcBef>
                <a:spcPts val="618"/>
              </a:spcBef>
              <a:spcAft>
                <a:spcPts val="0"/>
              </a:spcAft>
              <a:buNone/>
            </a:pPr>
            <a:r>
              <a:rPr lang="en" sz="1200">
                <a:solidFill>
                  <a:schemeClr val="dk1"/>
                </a:solidFill>
              </a:rPr>
              <a:t>“It’s a set of tools for writing software a different way, letting you program with examples (data) instead of explicit instructions.”</a:t>
            </a:r>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73289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7c29196b2f_0_1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7c29196b2f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sz="1200" b="1" dirty="0">
                <a:solidFill>
                  <a:schemeClr val="dk1"/>
                </a:solidFill>
                <a:latin typeface="Calibri"/>
                <a:ea typeface="Calibri"/>
                <a:cs typeface="Calibri"/>
                <a:sym typeface="Calibri"/>
              </a:rPr>
              <a:t>WHAT ARE WE TALKING ABOUT?</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b="1" dirty="0">
                <a:solidFill>
                  <a:schemeClr val="dk1"/>
                </a:solidFill>
                <a:latin typeface="Calibri"/>
                <a:ea typeface="Calibri"/>
                <a:cs typeface="Calibri"/>
                <a:sym typeface="Calibri"/>
              </a:rPr>
              <a:t>HOW DOES IT WORK?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Simple description for purposes here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‘Learn’ is in quotations because it is not learning they way humans do</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‘predict’, and not ‘recommend’ to remind us this is usually statistics and correlation,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NOT reasoning or causation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Font typeface="Arial"/>
              <a:buNone/>
            </a:pPr>
            <a:r>
              <a:rPr lang="en" sz="1200" dirty="0">
                <a:solidFill>
                  <a:schemeClr val="dk1"/>
                </a:solidFill>
                <a:latin typeface="Calibri"/>
                <a:ea typeface="Calibri"/>
                <a:cs typeface="Calibri"/>
                <a:sym typeface="Calibri"/>
              </a:rPr>
              <a:t>TALKING ABOUT AI TOOLS THAT MAKE DECISIONS AFFECTING PEOPLE’S LIVES,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NOT TOOLS CONTROLLING MACHINES, IoT, ETC. </a:t>
            </a:r>
            <a:endParaRPr dirty="0"/>
          </a:p>
        </p:txBody>
      </p:sp>
    </p:spTree>
    <p:extLst>
      <p:ext uri="{BB962C8B-B14F-4D97-AF65-F5344CB8AC3E}">
        <p14:creationId xmlns:p14="http://schemas.microsoft.com/office/powerpoint/2010/main" val="1492236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7b5c94b27b_0_1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7b5c94b27b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These new technologies have a great potential but also pose challenges that are more than the technology itself.</a:t>
            </a: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stay underwater 3 months</a:t>
            </a:r>
          </a:p>
          <a:p>
            <a:r>
              <a:rPr lang="en-US" dirty="0"/>
              <a:t>28 miles an hour</a:t>
            </a:r>
          </a:p>
          <a:p>
            <a:r>
              <a:rPr lang="en-US" dirty="0"/>
              <a:t>53% of US ballistic missiles are on nuclear submarines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A0F544-5BD3-4431-8846-6F556E46A2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sym typeface="Helvetica Neue"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sym typeface="Helvetica Neue" pitchFamily="2" charset="0"/>
            </a:endParaRPr>
          </a:p>
        </p:txBody>
      </p:sp>
    </p:spTree>
    <p:extLst>
      <p:ext uri="{BB962C8B-B14F-4D97-AF65-F5344CB8AC3E}">
        <p14:creationId xmlns:p14="http://schemas.microsoft.com/office/powerpoint/2010/main" val="696122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Fastest recorded human swimmer: 5 miles an hour</a:t>
            </a:r>
          </a:p>
          <a:p>
            <a:r>
              <a:rPr lang="en-US" dirty="0"/>
              <a:t>Olympic champions average 4.8 mph</a:t>
            </a:r>
          </a:p>
          <a:p>
            <a:r>
              <a:rPr lang="en-US" dirty="0"/>
              <a:t>Hold breath for one or two minutes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A0F544-5BD3-4431-8846-6F556E46A2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Arial" panose="020B0604020202020204" pitchFamily="34" charset="0"/>
                <a:sym typeface="Helvetica Neue"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Arial" panose="020B0604020202020204" pitchFamily="34" charset="0"/>
              <a:sym typeface="Helvetica Neue" pitchFamily="2" charset="0"/>
            </a:endParaRPr>
          </a:p>
        </p:txBody>
      </p:sp>
    </p:spTree>
    <p:extLst>
      <p:ext uri="{BB962C8B-B14F-4D97-AF65-F5344CB8AC3E}">
        <p14:creationId xmlns:p14="http://schemas.microsoft.com/office/powerpoint/2010/main" val="2458286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r>
              <a:rPr lang="en-US" dirty="0"/>
              <a:t>Court disputes (low value civil cases: e.g. divorce, tenant)</a:t>
            </a:r>
          </a:p>
          <a:p>
            <a:r>
              <a:rPr lang="en-US" dirty="0"/>
              <a:t>Public disputes (e.g. Property Tax Appeals)</a:t>
            </a:r>
          </a:p>
          <a:p>
            <a:r>
              <a:rPr lang="en-US" dirty="0"/>
              <a:t>Insurance (e.g. AAA NYNF Process)</a:t>
            </a:r>
          </a:p>
          <a:p>
            <a:r>
              <a:rPr lang="en-US" dirty="0"/>
              <a:t>Product liability (e.g. Pharmaceuticals)</a:t>
            </a:r>
          </a:p>
          <a:p>
            <a:r>
              <a:rPr lang="en-US" dirty="0"/>
              <a:t>Consumer (e.g. </a:t>
            </a:r>
            <a:r>
              <a:rPr lang="en-US" dirty="0" err="1"/>
              <a:t>Ombuds</a:t>
            </a:r>
            <a:r>
              <a:rPr lang="en-US" dirty="0"/>
              <a:t> offices, UK CAA)</a:t>
            </a:r>
          </a:p>
          <a:p>
            <a:r>
              <a:rPr lang="en-US" dirty="0" err="1"/>
              <a:t>eCommerce</a:t>
            </a:r>
            <a:r>
              <a:rPr lang="en-US" dirty="0"/>
              <a:t> disputes (payments, marketplaces, merchants)</a:t>
            </a:r>
          </a:p>
          <a:p>
            <a:endParaRPr lang="en-US" dirty="0"/>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D1FE447-DA53-4191-97C8-F522C13BDE27}" type="slidenum">
              <a:rPr kumimoji="0" lang="en-US" sz="700" b="0" i="0" u="none" strike="noStrike" kern="1200" cap="none" spc="0" normalizeH="0" baseline="0" noProof="0" smtClean="0">
                <a:ln>
                  <a:noFill/>
                </a:ln>
                <a:solidFill>
                  <a:srgbClr val="BFBFBF"/>
                </a:solidFill>
                <a:effectLst/>
                <a:uLnTx/>
                <a:uFillTx/>
                <a:latin typeface="Arial" panose="020B0604020202020204" pitchFamily="34" charset="0"/>
                <a:ea typeface="+mn-ea"/>
                <a:cs typeface="Arial" panose="020B0604020202020204" pitchFamily="34" charset="0"/>
                <a:sym typeface="Helvetica Neue"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46</a:t>
            </a:fld>
            <a:endParaRPr kumimoji="0" lang="en-US" sz="700" b="0" i="0" u="none" strike="noStrike" kern="1200" cap="none" spc="0" normalizeH="0" baseline="0" noProof="0">
              <a:ln>
                <a:noFill/>
              </a:ln>
              <a:solidFill>
                <a:srgbClr val="BFBFBF"/>
              </a:solidFill>
              <a:effectLst/>
              <a:uLnTx/>
              <a:uFillTx/>
              <a:latin typeface="Arial" panose="020B0604020202020204" pitchFamily="34" charset="0"/>
              <a:ea typeface="+mn-ea"/>
              <a:cs typeface="Arial" panose="020B0604020202020204" pitchFamily="34" charset="0"/>
              <a:sym typeface="Helvetica Neue" pitchFamily="2" charset="0"/>
            </a:endParaRPr>
          </a:p>
        </p:txBody>
      </p:sp>
    </p:spTree>
    <p:extLst>
      <p:ext uri="{BB962C8B-B14F-4D97-AF65-F5344CB8AC3E}">
        <p14:creationId xmlns:p14="http://schemas.microsoft.com/office/powerpoint/2010/main" val="3777201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9D1FE447-DA53-4191-97C8-F522C13BDE27}" type="slidenum">
              <a:rPr kumimoji="0" lang="en-US" sz="700" b="0" i="0" u="none" strike="noStrike" kern="1200" cap="none" spc="0" normalizeH="0" baseline="0" noProof="0" smtClean="0">
                <a:ln>
                  <a:noFill/>
                </a:ln>
                <a:solidFill>
                  <a:srgbClr val="BFBFBF"/>
                </a:solidFill>
                <a:effectLst/>
                <a:uLnTx/>
                <a:uFillTx/>
                <a:latin typeface="Arial" panose="020B0604020202020204" pitchFamily="34" charset="0"/>
                <a:ea typeface="+mn-ea"/>
                <a:cs typeface="Arial" panose="020B0604020202020204" pitchFamily="34" charset="0"/>
                <a:sym typeface="Helvetica Neue" pitchFamily="2" charset="0"/>
              </a:rPr>
              <a:pPr marL="0" marR="0" lvl="0" indent="0" algn="l" defTabSz="457200" rtl="0" eaLnBrk="1" fontAlgn="auto" latinLnBrk="0" hangingPunct="1">
                <a:lnSpc>
                  <a:spcPct val="100000"/>
                </a:lnSpc>
                <a:spcBef>
                  <a:spcPts val="0"/>
                </a:spcBef>
                <a:spcAft>
                  <a:spcPts val="0"/>
                </a:spcAft>
                <a:buClrTx/>
                <a:buSzTx/>
                <a:buFontTx/>
                <a:buNone/>
                <a:tabLst/>
                <a:defRPr/>
              </a:pPr>
              <a:t>48</a:t>
            </a:fld>
            <a:endParaRPr kumimoji="0" lang="en-US" sz="700" b="0" i="0" u="none" strike="noStrike" kern="1200" cap="none" spc="0" normalizeH="0" baseline="0" noProof="0">
              <a:ln>
                <a:noFill/>
              </a:ln>
              <a:solidFill>
                <a:srgbClr val="BFBFBF"/>
              </a:solidFill>
              <a:effectLst/>
              <a:uLnTx/>
              <a:uFillTx/>
              <a:latin typeface="Arial" panose="020B0604020202020204" pitchFamily="34" charset="0"/>
              <a:ea typeface="+mn-ea"/>
              <a:cs typeface="Arial" panose="020B0604020202020204" pitchFamily="34" charset="0"/>
              <a:sym typeface="Helvetica Neue" pitchFamily="2" charset="0"/>
            </a:endParaRPr>
          </a:p>
        </p:txBody>
      </p:sp>
    </p:spTree>
    <p:extLst>
      <p:ext uri="{BB962C8B-B14F-4D97-AF65-F5344CB8AC3E}">
        <p14:creationId xmlns:p14="http://schemas.microsoft.com/office/powerpoint/2010/main" val="3185483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355600"/>
            <a:ext cx="4760913" cy="26781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D1FE447-DA53-4191-97C8-F522C13BDE27}"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sym typeface="Helvetica Neue" pitchFamily="2" charset="0"/>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Arial" panose="020B0604020202020204" pitchFamily="34" charset="0"/>
              <a:sym typeface="Helvetica Neue" pitchFamily="2" charset="0"/>
            </a:endParaRPr>
          </a:p>
        </p:txBody>
      </p:sp>
    </p:spTree>
    <p:extLst>
      <p:ext uri="{BB962C8B-B14F-4D97-AF65-F5344CB8AC3E}">
        <p14:creationId xmlns:p14="http://schemas.microsoft.com/office/powerpoint/2010/main" val="126346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17243-E803-D57C-49A5-2918D0513F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4A06E-AA2E-B296-80F9-78D737202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208165-CC25-6AF3-8FC5-DEE8E258C7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9BF771-B91A-F793-2FBA-5BAA6447F2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A0F544-5BD3-4431-8846-6F556E46A27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sym typeface="Helvetica Neue"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sym typeface="Helvetica Neue" pitchFamily="2" charset="0"/>
            </a:endParaRPr>
          </a:p>
        </p:txBody>
      </p:sp>
    </p:spTree>
    <p:extLst>
      <p:ext uri="{BB962C8B-B14F-4D97-AF65-F5344CB8AC3E}">
        <p14:creationId xmlns:p14="http://schemas.microsoft.com/office/powerpoint/2010/main" val="28203510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Master" Target="../slideMasters/slideMaster1.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8.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eg"/><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slideMaster" Target="../slideMasters/slideMaster7.xml"/><Relationship Id="rId5" Type="http://schemas.openxmlformats.org/officeDocument/2006/relationships/image" Target="../media/image26.png"/><Relationship Id="rId4" Type="http://schemas.openxmlformats.org/officeDocument/2006/relationships/image" Target="../media/image18.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 Id="rId4" Type="http://schemas.openxmlformats.org/officeDocument/2006/relationships/image" Target="../media/image26.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8.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Master" Target="../slideMasters/slideMaster13.xml"/><Relationship Id="rId4" Type="http://schemas.openxmlformats.org/officeDocument/2006/relationships/image" Target="../media/image66.png"/></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Master" Target="../slideMasters/slideMaster13.xml"/><Relationship Id="rId4" Type="http://schemas.openxmlformats.org/officeDocument/2006/relationships/image" Target="../media/image65.png"/></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Master" Target="../slideMasters/slideMaster13.xml"/><Relationship Id="rId4" Type="http://schemas.openxmlformats.org/officeDocument/2006/relationships/image" Target="../media/image65.png"/></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5.png"/><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5.png"/><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65.png"/><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37.jpeg"/><Relationship Id="rId1" Type="http://schemas.openxmlformats.org/officeDocument/2006/relationships/slideMaster" Target="../slideMasters/slideMaster13.xml"/><Relationship Id="rId4" Type="http://schemas.openxmlformats.org/officeDocument/2006/relationships/image" Target="../media/image71.png"/></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72.jpeg"/><Relationship Id="rId1" Type="http://schemas.openxmlformats.org/officeDocument/2006/relationships/slideMaster" Target="../slideMasters/slideMaster13.xml"/><Relationship Id="rId4" Type="http://schemas.openxmlformats.org/officeDocument/2006/relationships/image" Target="../media/image71.png"/></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4.jpg"/><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5.jpg"/><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g"/><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4.xml"/><Relationship Id="rId4" Type="http://schemas.openxmlformats.org/officeDocument/2006/relationships/image" Target="../media/image80.png"/></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4.xml"/><Relationship Id="rId4" Type="http://schemas.openxmlformats.org/officeDocument/2006/relationships/image" Target="../media/image80.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Master" Target="../slideMasters/slideMaster14.xml"/><Relationship Id="rId5" Type="http://schemas.openxmlformats.org/officeDocument/2006/relationships/image" Target="../media/image80.png"/><Relationship Id="rId4" Type="http://schemas.openxmlformats.org/officeDocument/2006/relationships/image" Target="../media/image73.png"/></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4.xml"/><Relationship Id="rId4" Type="http://schemas.openxmlformats.org/officeDocument/2006/relationships/image" Target="../media/image80.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3.png"/><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81.jpg"/><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Master" Target="../slideMasters/slideMaster14.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Master" Target="../slideMasters/slideMaster14.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Master" Target="../slideMasters/slideMaster14.xml"/></Relationships>
</file>

<file path=ppt/slideLayouts/_rels/slideLayout17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15.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15.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1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5.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15.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15.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15.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15.xml"/></Relationships>
</file>

<file path=ppt/slideLayouts/_rels/slideLayout18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15.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15.xml"/></Relationships>
</file>

<file path=ppt/slideLayouts/_rels/slideLayout19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15.xml"/></Relationships>
</file>

<file path=ppt/slideLayouts/_rels/slideLayout19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15.xml"/></Relationships>
</file>

<file path=ppt/slideLayouts/_rels/slideLayout193.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15.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15.xml"/></Relationships>
</file>

<file path=ppt/slideLayouts/_rels/slideLayout19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15.xml"/></Relationships>
</file>

<file path=ppt/slideLayouts/_rels/slideLayout19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1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20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16.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6.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18.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9.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20.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Master" Target="../slideMasters/slideMaster20.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0.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69.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Master" Target="../slideMasters/slideMaster20.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0.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21.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Master" Target="../slideMasters/slideMaster21.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Master" Target="../slideMasters/slideMaster21.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Master" Target="../slideMasters/slideMaster21.xml"/></Relationships>
</file>

<file path=ppt/slideLayouts/_rels/slideLayout27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Master" Target="../slideMasters/slideMaster21.xml"/></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Master" Target="../slideMasters/slideMaster21.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Master" Target="../slideMasters/slideMaster21.xml"/></Relationships>
</file>

<file path=ppt/slideLayouts/_rels/slideLayout28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Master" Target="../slideMasters/slideMaster21.xml"/></Relationships>
</file>

<file path=ppt/slideLayouts/_rels/slideLayout28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Master" Target="../slideMasters/slideMaster21.xml"/></Relationships>
</file>

<file path=ppt/slideLayouts/_rels/slideLayout28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Master" Target="../slideMasters/slideMaster21.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21.xml"/></Relationships>
</file>

<file path=ppt/slideLayouts/_rels/slideLayout28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21.xml"/></Relationships>
</file>

<file path=ppt/slideLayouts/_rels/slideLayout28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Master" Target="../slideMasters/slideMaster21.xml"/></Relationships>
</file>

<file path=ppt/slideLayouts/_rels/slideLayout28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Master" Target="../slideMasters/slideMaster21.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Master" Target="../slideMasters/slideMaster21.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Master" Target="../slideMasters/slideMaster21.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Master" Target="../slideMasters/slideMaster21.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Master" Target="../slideMasters/slideMaster21.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Master" Target="../slideMasters/slideMaster21.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Master" Target="../slideMasters/slideMaster21.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Master" Target="../slideMasters/slideMaster21.xml"/></Relationships>
</file>

<file path=ppt/slideLayouts/_rels/slideLayout29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Master" Target="../slideMasters/slideMaster21.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29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29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29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29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30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Master" Target="../slideMasters/slideMaster2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Master" Target="../slideMasters/slideMaster21.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2.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Dark &amp; Light">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D12C14-4021-BF45-A314-6F2A87E1F61C}"/>
              </a:ext>
            </a:extLst>
          </p:cNvPr>
          <p:cNvSpPr/>
          <p:nvPr userDrawn="1"/>
        </p:nvSpPr>
        <p:spPr bwMode="auto">
          <a:xfrm>
            <a:off x="1" y="0"/>
            <a:ext cx="2894454"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itle 4">
            <a:extLst>
              <a:ext uri="{FF2B5EF4-FFF2-40B4-BE49-F238E27FC236}">
                <a16:creationId xmlns:a16="http://schemas.microsoft.com/office/drawing/2014/main" id="{DEDC825F-5EF3-F749-B4B6-F89FEDD5256D}"/>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12" name="Text Placeholder 3">
            <a:extLst>
              <a:ext uri="{FF2B5EF4-FFF2-40B4-BE49-F238E27FC236}">
                <a16:creationId xmlns:a16="http://schemas.microsoft.com/office/drawing/2014/main" id="{51ACBE73-0FCE-1A4A-95EB-75309666441B}"/>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Arial Nova Light" panose="020B0304020202020204" pitchFamily="34" charset="0"/>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4" name="Rectangle 13">
            <a:extLst>
              <a:ext uri="{FF2B5EF4-FFF2-40B4-BE49-F238E27FC236}">
                <a16:creationId xmlns:a16="http://schemas.microsoft.com/office/drawing/2014/main" id="{72382093-1FC2-E344-886D-AB7A36BCF17E}"/>
              </a:ext>
            </a:extLst>
          </p:cNvPr>
          <p:cNvSpPr/>
          <p:nvPr userDrawn="1"/>
        </p:nvSpPr>
        <p:spPr bwMode="auto">
          <a:xfrm>
            <a:off x="3313135" y="2543254"/>
            <a:ext cx="1746504" cy="56993"/>
          </a:xfrm>
          <a:prstGeom prst="rect">
            <a:avLst/>
          </a:prstGeom>
          <a:solidFill>
            <a:schemeClr val="bg1">
              <a:lumMod val="60000"/>
              <a:lumOff val="40000"/>
              <a:alpha val="30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pic>
        <p:nvPicPr>
          <p:cNvPr id="10" name="Picture 9">
            <a:extLst>
              <a:ext uri="{FF2B5EF4-FFF2-40B4-BE49-F238E27FC236}">
                <a16:creationId xmlns:a16="http://schemas.microsoft.com/office/drawing/2014/main" id="{EA43C1D3-F43C-DF4E-A1E9-F46ECB740CD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822976" y="0"/>
            <a:ext cx="131481" cy="5143500"/>
          </a:xfrm>
          <a:prstGeom prst="rect">
            <a:avLst/>
          </a:prstGeom>
        </p:spPr>
      </p:pic>
    </p:spTree>
    <p:extLst>
      <p:ext uri="{BB962C8B-B14F-4D97-AF65-F5344CB8AC3E}">
        <p14:creationId xmlns:p14="http://schemas.microsoft.com/office/powerpoint/2010/main" val="355491761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Ligh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AA789B7D-4C2F-3545-90F5-AF7769DB59EE}"/>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9" name="Text Placeholder 3">
            <a:extLst>
              <a:ext uri="{FF2B5EF4-FFF2-40B4-BE49-F238E27FC236}">
                <a16:creationId xmlns:a16="http://schemas.microsoft.com/office/drawing/2014/main" id="{382B69AD-20A8-4946-9D2F-06E7170C4B92}"/>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0" name="Rectangle 9">
            <a:extLst>
              <a:ext uri="{FF2B5EF4-FFF2-40B4-BE49-F238E27FC236}">
                <a16:creationId xmlns:a16="http://schemas.microsoft.com/office/drawing/2014/main" id="{9766377A-9836-6746-8B85-8D85F4FB0D74}"/>
              </a:ext>
            </a:extLst>
          </p:cNvPr>
          <p:cNvSpPr/>
          <p:nvPr userDrawn="1"/>
        </p:nvSpPr>
        <p:spPr bwMode="auto">
          <a:xfrm>
            <a:off x="3313135" y="2543254"/>
            <a:ext cx="1746504" cy="56993"/>
          </a:xfrm>
          <a:prstGeom prst="rect">
            <a:avLst/>
          </a:prstGeom>
          <a:solidFill>
            <a:schemeClr val="bg1">
              <a:lumMod val="75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spTree>
    <p:extLst>
      <p:ext uri="{BB962C8B-B14F-4D97-AF65-F5344CB8AC3E}">
        <p14:creationId xmlns:p14="http://schemas.microsoft.com/office/powerpoint/2010/main" val="2864882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userDrawn="1">
          <p15:clr>
            <a:srgbClr val="FBAE40"/>
          </p15:clr>
        </p15:guide>
        <p15:guide id="2" pos="206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Dark">
    <p:bg>
      <p:bgRef idx="1001">
        <a:schemeClr val="bg2"/>
      </p:bgRef>
    </p:bg>
    <p:spTree>
      <p:nvGrpSpPr>
        <p:cNvPr id="1" name=""/>
        <p:cNvGrpSpPr/>
        <p:nvPr/>
      </p:nvGrpSpPr>
      <p:grpSpPr>
        <a:xfrm>
          <a:off x="0" y="0"/>
          <a:ext cx="0" cy="0"/>
          <a:chOff x="0" y="0"/>
          <a:chExt cx="0" cy="0"/>
        </a:xfrm>
      </p:grpSpPr>
      <p:sp>
        <p:nvSpPr>
          <p:cNvPr id="20" name="Text Box 12">
            <a:extLst>
              <a:ext uri="{FF2B5EF4-FFF2-40B4-BE49-F238E27FC236}">
                <a16:creationId xmlns:a16="http://schemas.microsoft.com/office/drawing/2014/main" id="{14E0D8A3-7C63-B448-A9B1-77992B8D3A89}"/>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alpha val="15000"/>
                  </a:schemeClr>
                </a:solidFill>
                <a:effectLst/>
                <a:uLnTx/>
                <a:uFillTx/>
                <a:latin typeface="Arial" panose="020B0604020202020204" pitchFamily="34" charset="0"/>
                <a:ea typeface="+mn-ea"/>
                <a:cs typeface="Arial" panose="020B0604020202020204" pitchFamily="34" charset="0"/>
              </a:rPr>
              <a:t>© Tyler Technologies 2020</a:t>
            </a:r>
          </a:p>
        </p:txBody>
      </p:sp>
      <p:sp>
        <p:nvSpPr>
          <p:cNvPr id="14" name="Rectangle 13">
            <a:extLst>
              <a:ext uri="{FF2B5EF4-FFF2-40B4-BE49-F238E27FC236}">
                <a16:creationId xmlns:a16="http://schemas.microsoft.com/office/drawing/2014/main" id="{72382093-1FC2-E344-886D-AB7A36BCF17E}"/>
              </a:ext>
            </a:extLst>
          </p:cNvPr>
          <p:cNvSpPr/>
          <p:nvPr userDrawn="1"/>
        </p:nvSpPr>
        <p:spPr bwMode="auto">
          <a:xfrm>
            <a:off x="3313135" y="2543254"/>
            <a:ext cx="1746504" cy="56993"/>
          </a:xfrm>
          <a:prstGeom prst="rect">
            <a:avLst/>
          </a:prstGeom>
          <a:solidFill>
            <a:schemeClr val="bg1">
              <a:lumMod val="60000"/>
              <a:lumOff val="40000"/>
              <a:alpha val="30000"/>
            </a:schemeClr>
          </a:solidFill>
          <a:ln w="6350" cap="sq" algn="ctr">
            <a:noFill/>
            <a:miter lim="800000"/>
            <a:headEnd/>
            <a:tailEnd/>
          </a:ln>
          <a:effectLst/>
        </p:spPr>
        <p:txBody>
          <a:bodyPr wrap="none" rtlCol="0" anchor="ctr"/>
          <a:lstStyle/>
          <a:p>
            <a:pPr algn="ctr"/>
            <a:endParaRPr lang="en-US" dirty="0">
              <a:solidFill>
                <a:schemeClr val="tx1"/>
              </a:solidFill>
              <a:latin typeface="+mn-lt"/>
              <a:cs typeface="Arial" panose="020B0604020202020204" pitchFamily="34" charset="0"/>
            </a:endParaRPr>
          </a:p>
        </p:txBody>
      </p:sp>
      <p:sp>
        <p:nvSpPr>
          <p:cNvPr id="7" name="Title 4">
            <a:extLst>
              <a:ext uri="{FF2B5EF4-FFF2-40B4-BE49-F238E27FC236}">
                <a16:creationId xmlns:a16="http://schemas.microsoft.com/office/drawing/2014/main" id="{20A79D6F-57FF-4A3C-BDDC-0EF741E5A468}"/>
              </a:ext>
            </a:extLst>
          </p:cNvPr>
          <p:cNvSpPr>
            <a:spLocks noGrp="1"/>
          </p:cNvSpPr>
          <p:nvPr>
            <p:ph type="title" hasCustomPrompt="1"/>
          </p:nvPr>
        </p:nvSpPr>
        <p:spPr>
          <a:xfrm>
            <a:off x="3210296" y="1708320"/>
            <a:ext cx="5701971" cy="797521"/>
          </a:xfrm>
          <a:prstGeom prst="rect">
            <a:avLst/>
          </a:prstGeom>
        </p:spPr>
        <p:txBody>
          <a:bodyPr vert="horz" anchor="b">
            <a:normAutofit/>
          </a:bodyPr>
          <a:lstStyle>
            <a:lvl1pPr algn="l">
              <a:defRPr sz="2600" b="1" i="0">
                <a:solidFill>
                  <a:schemeClr val="tx1"/>
                </a:solidFill>
                <a:latin typeface="+mj-lt"/>
                <a:cs typeface="Arial" panose="020B0604020202020204" pitchFamily="34" charset="0"/>
              </a:defRPr>
            </a:lvl1pPr>
          </a:lstStyle>
          <a:p>
            <a:r>
              <a:rPr lang="en-US" dirty="0"/>
              <a:t>Title</a:t>
            </a:r>
          </a:p>
        </p:txBody>
      </p:sp>
      <p:sp>
        <p:nvSpPr>
          <p:cNvPr id="8" name="Text Placeholder 3">
            <a:extLst>
              <a:ext uri="{FF2B5EF4-FFF2-40B4-BE49-F238E27FC236}">
                <a16:creationId xmlns:a16="http://schemas.microsoft.com/office/drawing/2014/main" id="{38159328-AC2B-4EBB-9AD4-43EEA3A9328C}"/>
              </a:ext>
            </a:extLst>
          </p:cNvPr>
          <p:cNvSpPr>
            <a:spLocks noGrp="1"/>
          </p:cNvSpPr>
          <p:nvPr>
            <p:ph type="body" sz="quarter" idx="11" hasCustomPrompt="1"/>
          </p:nvPr>
        </p:nvSpPr>
        <p:spPr>
          <a:xfrm>
            <a:off x="3229085" y="2658145"/>
            <a:ext cx="5701971" cy="68805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600" b="0" i="0">
                <a:solidFill>
                  <a:schemeClr val="tx1"/>
                </a:solidFill>
                <a:latin typeface="Arial Nova Light" panose="020B0304020202020204" pitchFamily="34" charset="0"/>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Tree>
    <p:extLst>
      <p:ext uri="{BB962C8B-B14F-4D97-AF65-F5344CB8AC3E}">
        <p14:creationId xmlns:p14="http://schemas.microsoft.com/office/powerpoint/2010/main" val="114308639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Image">
    <p:spTree>
      <p:nvGrpSpPr>
        <p:cNvPr id="1" name=""/>
        <p:cNvGrpSpPr/>
        <p:nvPr/>
      </p:nvGrpSpPr>
      <p:grpSpPr>
        <a:xfrm>
          <a:off x="0" y="0"/>
          <a:ext cx="0" cy="0"/>
          <a:chOff x="0" y="0"/>
          <a:chExt cx="0" cy="0"/>
        </a:xfrm>
      </p:grpSpPr>
      <p:sp>
        <p:nvSpPr>
          <p:cNvPr id="7" name="Picture Placeholder 3">
            <a:extLst>
              <a:ext uri="{FF2B5EF4-FFF2-40B4-BE49-F238E27FC236}">
                <a16:creationId xmlns:a16="http://schemas.microsoft.com/office/drawing/2014/main" id="{291F84E4-0C3B-1B41-949C-1756A46E3622}"/>
              </a:ext>
            </a:extLst>
          </p:cNvPr>
          <p:cNvSpPr>
            <a:spLocks noGrp="1"/>
          </p:cNvSpPr>
          <p:nvPr>
            <p:ph type="pic" sz="quarter" idx="12" hasCustomPrompt="1"/>
          </p:nvPr>
        </p:nvSpPr>
        <p:spPr>
          <a:xfrm>
            <a:off x="-2" y="-8"/>
            <a:ext cx="9144001" cy="3840480"/>
          </a:xfrm>
          <a:prstGeom prst="rect">
            <a:avLst/>
          </a:prstGeom>
          <a:solidFill>
            <a:schemeClr val="bg1">
              <a:lumMod val="75000"/>
            </a:schemeClr>
          </a:solidFill>
        </p:spPr>
        <p:txBody>
          <a:bodyPr/>
          <a:lstStyle>
            <a:lvl1pPr marL="0" indent="0" algn="ctr">
              <a:buNone/>
              <a:defRPr sz="1600">
                <a:solidFill>
                  <a:schemeClr val="bg2"/>
                </a:solidFill>
              </a:defRPr>
            </a:lvl1pPr>
          </a:lstStyle>
          <a:p>
            <a:r>
              <a:rPr lang="en-US"/>
              <a:t>Add an ORIGINAL photo – click the icon to add image</a:t>
            </a:r>
          </a:p>
        </p:txBody>
      </p:sp>
      <p:sp>
        <p:nvSpPr>
          <p:cNvPr id="12" name="Text Placeholder 3">
            <a:extLst>
              <a:ext uri="{FF2B5EF4-FFF2-40B4-BE49-F238E27FC236}">
                <a16:creationId xmlns:a16="http://schemas.microsoft.com/office/drawing/2014/main" id="{CFC3A6B1-8EAF-E341-8826-5ECFC3F2F248}"/>
              </a:ext>
            </a:extLst>
          </p:cNvPr>
          <p:cNvSpPr>
            <a:spLocks noGrp="1"/>
          </p:cNvSpPr>
          <p:nvPr>
            <p:ph type="body" sz="quarter" idx="11" hasCustomPrompt="1"/>
          </p:nvPr>
        </p:nvSpPr>
        <p:spPr>
          <a:xfrm>
            <a:off x="330011" y="3962071"/>
            <a:ext cx="6132665" cy="887437"/>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800" b="0" i="0">
                <a:solidFill>
                  <a:schemeClr val="tx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Subtitle</a:t>
            </a:r>
          </a:p>
        </p:txBody>
      </p:sp>
      <p:sp>
        <p:nvSpPr>
          <p:cNvPr id="15" name="Title 4">
            <a:extLst>
              <a:ext uri="{FF2B5EF4-FFF2-40B4-BE49-F238E27FC236}">
                <a16:creationId xmlns:a16="http://schemas.microsoft.com/office/drawing/2014/main" id="{6AB95D83-6A32-4A43-A0F0-2992473E620E}"/>
              </a:ext>
            </a:extLst>
          </p:cNvPr>
          <p:cNvSpPr>
            <a:spLocks noGrp="1"/>
          </p:cNvSpPr>
          <p:nvPr>
            <p:ph type="title" hasCustomPrompt="1"/>
          </p:nvPr>
        </p:nvSpPr>
        <p:spPr>
          <a:xfrm>
            <a:off x="0" y="2138183"/>
            <a:ext cx="9143999" cy="1702289"/>
          </a:xfrm>
          <a:prstGeom prst="rect">
            <a:avLst/>
          </a:prstGeom>
          <a:gradFill>
            <a:gsLst>
              <a:gs pos="5000">
                <a:schemeClr val="tx1">
                  <a:lumMod val="75000"/>
                  <a:alpha val="0"/>
                </a:schemeClr>
              </a:gs>
              <a:gs pos="61985">
                <a:srgbClr val="202020">
                  <a:alpha val="53000"/>
                </a:srgbClr>
              </a:gs>
              <a:gs pos="92000">
                <a:schemeClr val="tx1">
                  <a:lumMod val="50000"/>
                  <a:alpha val="68000"/>
                </a:schemeClr>
              </a:gs>
            </a:gsLst>
            <a:lin ang="5400000" scaled="0"/>
          </a:gradFill>
        </p:spPr>
        <p:txBody>
          <a:bodyPr vert="horz" lIns="365760" tIns="91440" rIns="457200" bIns="91440" anchor="b">
            <a:normAutofit/>
          </a:bodyPr>
          <a:lstStyle>
            <a:lvl1pPr algn="l">
              <a:defRPr sz="5400" b="0" i="0">
                <a:solidFill>
                  <a:schemeClr val="bg1"/>
                </a:solidFill>
                <a:latin typeface="+mj-lt"/>
                <a:cs typeface="Arial" panose="020B0604020202020204" pitchFamily="34" charset="0"/>
              </a:defRPr>
            </a:lvl1pPr>
          </a:lstStyle>
          <a:p>
            <a:r>
              <a:rPr lang="en-US" dirty="0"/>
              <a:t>Title</a:t>
            </a:r>
          </a:p>
        </p:txBody>
      </p:sp>
    </p:spTree>
    <p:extLst>
      <p:ext uri="{BB962C8B-B14F-4D97-AF65-F5344CB8AC3E}">
        <p14:creationId xmlns:p14="http://schemas.microsoft.com/office/powerpoint/2010/main" val="3941318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836">
          <p15:clr>
            <a:srgbClr val="FBAE40"/>
          </p15:clr>
        </p15:guide>
        <p15:guide id="2" pos="20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Wrap Up Log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A964F8-FC50-8E4E-930A-04EB0B812C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9144000" cy="5143500"/>
          </a:xfrm>
          <a:prstGeom prst="rect">
            <a:avLst/>
          </a:prstGeom>
          <a:solidFill>
            <a:schemeClr val="bg1"/>
          </a:solidFill>
        </p:spPr>
      </p:pic>
    </p:spTree>
    <p:extLst>
      <p:ext uri="{BB962C8B-B14F-4D97-AF65-F5344CB8AC3E}">
        <p14:creationId xmlns:p14="http://schemas.microsoft.com/office/powerpoint/2010/main" val="1133252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Wrap Up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42C853-454C-D64A-8140-F911E3603D1A}"/>
              </a:ext>
            </a:extLst>
          </p:cNvPr>
          <p:cNvSpPr/>
          <p:nvPr userDrawn="1"/>
        </p:nvSpPr>
        <p:spPr bwMode="auto">
          <a:xfrm>
            <a:off x="6063916" y="0"/>
            <a:ext cx="3080083"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j-lt"/>
              <a:cs typeface="Arial" panose="020B0604020202020204" pitchFamily="34" charset="0"/>
            </a:endParaRPr>
          </a:p>
        </p:txBody>
      </p:sp>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an ORIGINAL photo – click the icon to add image</a:t>
            </a:r>
          </a:p>
          <a:p>
            <a:endParaRPr lang="en-US"/>
          </a:p>
        </p:txBody>
      </p:sp>
    </p:spTree>
    <p:extLst>
      <p:ext uri="{BB962C8B-B14F-4D97-AF65-F5344CB8AC3E}">
        <p14:creationId xmlns:p14="http://schemas.microsoft.com/office/powerpoint/2010/main" val="364226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Wrap Up Blue">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DC57113-F713-A741-8B38-3D65BFBD45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6063917" y="-9"/>
            <a:ext cx="3080083" cy="5143509"/>
          </a:xfrm>
          <a:prstGeom prst="rect">
            <a:avLst/>
          </a:prstGeom>
        </p:spPr>
      </p:pic>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an ORIGINAL photo– click the icon to add image</a:t>
            </a:r>
          </a:p>
          <a:p>
            <a:endParaRPr lang="en-US" dirty="0"/>
          </a:p>
        </p:txBody>
      </p:sp>
      <p:grpSp>
        <p:nvGrpSpPr>
          <p:cNvPr id="19" name="Group 18">
            <a:extLst>
              <a:ext uri="{FF2B5EF4-FFF2-40B4-BE49-F238E27FC236}">
                <a16:creationId xmlns:a16="http://schemas.microsoft.com/office/drawing/2014/main" id="{AFB85262-0722-3A49-9719-F6C0573A00FB}"/>
              </a:ext>
            </a:extLst>
          </p:cNvPr>
          <p:cNvGrpSpPr/>
          <p:nvPr userDrawn="1"/>
        </p:nvGrpSpPr>
        <p:grpSpPr>
          <a:xfrm>
            <a:off x="7428131" y="4769893"/>
            <a:ext cx="1470061" cy="251372"/>
            <a:chOff x="7567805" y="4818039"/>
            <a:chExt cx="1194261" cy="204212"/>
          </a:xfrm>
        </p:grpSpPr>
        <p:pic>
          <p:nvPicPr>
            <p:cNvPr id="23" name="Graphic 22">
              <a:extLst>
                <a:ext uri="{FF2B5EF4-FFF2-40B4-BE49-F238E27FC236}">
                  <a16:creationId xmlns:a16="http://schemas.microsoft.com/office/drawing/2014/main" id="{07E02642-82E1-5146-8F90-B58C4629003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646589" y="4862935"/>
              <a:ext cx="115477" cy="115476"/>
            </a:xfrm>
            <a:prstGeom prst="rect">
              <a:avLst/>
            </a:prstGeom>
          </p:spPr>
        </p:pic>
        <p:pic>
          <p:nvPicPr>
            <p:cNvPr id="24" name="Graphic 23">
              <a:extLst>
                <a:ext uri="{FF2B5EF4-FFF2-40B4-BE49-F238E27FC236}">
                  <a16:creationId xmlns:a16="http://schemas.microsoft.com/office/drawing/2014/main" id="{49C3BA46-E290-2246-80C5-C7148B5D848B}"/>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7972353" y="4862935"/>
              <a:ext cx="115476" cy="115476"/>
            </a:xfrm>
            <a:prstGeom prst="rect">
              <a:avLst/>
            </a:prstGeom>
          </p:spPr>
        </p:pic>
        <p:pic>
          <p:nvPicPr>
            <p:cNvPr id="25" name="Graphic 24">
              <a:extLst>
                <a:ext uri="{FF2B5EF4-FFF2-40B4-BE49-F238E27FC236}">
                  <a16:creationId xmlns:a16="http://schemas.microsoft.com/office/drawing/2014/main" id="{76C09A0A-0FE7-064B-AE1C-2AEBCADD6E40}"/>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420075" y="4862935"/>
              <a:ext cx="115476" cy="115476"/>
            </a:xfrm>
            <a:prstGeom prst="rect">
              <a:avLst/>
            </a:prstGeom>
          </p:spPr>
        </p:pic>
        <p:pic>
          <p:nvPicPr>
            <p:cNvPr id="26" name="Graphic 25">
              <a:extLst>
                <a:ext uri="{FF2B5EF4-FFF2-40B4-BE49-F238E27FC236}">
                  <a16:creationId xmlns:a16="http://schemas.microsoft.com/office/drawing/2014/main" id="{C858074F-5795-784B-B13C-6796F4FEB4B7}"/>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193564" y="4858650"/>
              <a:ext cx="115476" cy="115476"/>
            </a:xfrm>
            <a:prstGeom prst="rect">
              <a:avLst/>
            </a:prstGeom>
          </p:spPr>
        </p:pic>
        <p:pic>
          <p:nvPicPr>
            <p:cNvPr id="27" name="Graphic 26">
              <a:extLst>
                <a:ext uri="{FF2B5EF4-FFF2-40B4-BE49-F238E27FC236}">
                  <a16:creationId xmlns:a16="http://schemas.microsoft.com/office/drawing/2014/main" id="{F8E2899D-D171-8245-AD1D-51DA4934158B}"/>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745838" y="4858650"/>
              <a:ext cx="115476" cy="115476"/>
            </a:xfrm>
            <a:prstGeom prst="rect">
              <a:avLst/>
            </a:prstGeom>
          </p:spPr>
        </p:pic>
        <p:cxnSp>
          <p:nvCxnSpPr>
            <p:cNvPr id="29" name="Straight Connector 28">
              <a:extLst>
                <a:ext uri="{FF2B5EF4-FFF2-40B4-BE49-F238E27FC236}">
                  <a16:creationId xmlns:a16="http://schemas.microsoft.com/office/drawing/2014/main" id="{0547590B-544D-1D44-9D96-90AEE16CDABC}"/>
                </a:ext>
              </a:extLst>
            </p:cNvPr>
            <p:cNvCxnSpPr>
              <a:cxnSpLocks/>
            </p:cNvCxnSpPr>
            <p:nvPr userDrawn="1"/>
          </p:nvCxnSpPr>
          <p:spPr>
            <a:xfrm>
              <a:off x="7567805" y="4818039"/>
              <a:ext cx="0" cy="204212"/>
            </a:xfrm>
            <a:prstGeom prst="line">
              <a:avLst/>
            </a:prstGeom>
            <a:ln w="6350">
              <a:solidFill>
                <a:schemeClr val="accent6"/>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63523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Wrap Up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942C853-454C-D64A-8140-F911E3603D1A}"/>
              </a:ext>
            </a:extLst>
          </p:cNvPr>
          <p:cNvSpPr/>
          <p:nvPr userDrawn="1"/>
        </p:nvSpPr>
        <p:spPr bwMode="auto">
          <a:xfrm>
            <a:off x="6063916" y="0"/>
            <a:ext cx="3080083"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j-lt"/>
              <a:cs typeface="Arial" panose="020B0604020202020204" pitchFamily="34" charset="0"/>
            </a:endParaRPr>
          </a:p>
        </p:txBody>
      </p:sp>
      <p:sp>
        <p:nvSpPr>
          <p:cNvPr id="9" name="Picture Placeholder 3">
            <a:extLst>
              <a:ext uri="{FF2B5EF4-FFF2-40B4-BE49-F238E27FC236}">
                <a16:creationId xmlns:a16="http://schemas.microsoft.com/office/drawing/2014/main" id="{ACF779AE-0E50-6B41-BD0F-C5CC68A29E83}"/>
              </a:ext>
            </a:extLst>
          </p:cNvPr>
          <p:cNvSpPr>
            <a:spLocks noGrp="1"/>
          </p:cNvSpPr>
          <p:nvPr>
            <p:ph type="pic" sz="quarter" idx="12" hasCustomPrompt="1"/>
          </p:nvPr>
        </p:nvSpPr>
        <p:spPr>
          <a:xfrm>
            <a:off x="-1" y="-8"/>
            <a:ext cx="6063918" cy="5143508"/>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bg2"/>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an ORIGINAL photo– click the icon to add image</a:t>
            </a:r>
          </a:p>
          <a:p>
            <a:endParaRPr lang="en-US" dirty="0"/>
          </a:p>
        </p:txBody>
      </p:sp>
      <p:grpSp>
        <p:nvGrpSpPr>
          <p:cNvPr id="17" name="Group 16">
            <a:extLst>
              <a:ext uri="{FF2B5EF4-FFF2-40B4-BE49-F238E27FC236}">
                <a16:creationId xmlns:a16="http://schemas.microsoft.com/office/drawing/2014/main" id="{9CA1870D-1196-CC48-BDAB-E400F8CF0C07}"/>
              </a:ext>
            </a:extLst>
          </p:cNvPr>
          <p:cNvGrpSpPr/>
          <p:nvPr userDrawn="1"/>
        </p:nvGrpSpPr>
        <p:grpSpPr>
          <a:xfrm>
            <a:off x="7428131" y="4769893"/>
            <a:ext cx="1470061" cy="251372"/>
            <a:chOff x="7567805" y="4818039"/>
            <a:chExt cx="1194261" cy="204212"/>
          </a:xfrm>
        </p:grpSpPr>
        <p:pic>
          <p:nvPicPr>
            <p:cNvPr id="18" name="Graphic 17">
              <a:extLst>
                <a:ext uri="{FF2B5EF4-FFF2-40B4-BE49-F238E27FC236}">
                  <a16:creationId xmlns:a16="http://schemas.microsoft.com/office/drawing/2014/main" id="{EE6638F2-D8AB-8142-9A21-0CF1841AE2C8}"/>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646589" y="4862935"/>
              <a:ext cx="115477" cy="115476"/>
            </a:xfrm>
            <a:prstGeom prst="rect">
              <a:avLst/>
            </a:prstGeom>
          </p:spPr>
        </p:pic>
        <p:pic>
          <p:nvPicPr>
            <p:cNvPr id="19" name="Graphic 18">
              <a:extLst>
                <a:ext uri="{FF2B5EF4-FFF2-40B4-BE49-F238E27FC236}">
                  <a16:creationId xmlns:a16="http://schemas.microsoft.com/office/drawing/2014/main" id="{2F99CF9E-E199-B343-8423-29F0B82CE1ED}"/>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972353" y="4862935"/>
              <a:ext cx="115476" cy="115476"/>
            </a:xfrm>
            <a:prstGeom prst="rect">
              <a:avLst/>
            </a:prstGeom>
          </p:spPr>
        </p:pic>
        <p:pic>
          <p:nvPicPr>
            <p:cNvPr id="20" name="Graphic 19">
              <a:extLst>
                <a:ext uri="{FF2B5EF4-FFF2-40B4-BE49-F238E27FC236}">
                  <a16:creationId xmlns:a16="http://schemas.microsoft.com/office/drawing/2014/main" id="{480BA5EB-F3D7-C840-991B-3243698429E9}"/>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8420075" y="4862935"/>
              <a:ext cx="115476" cy="115476"/>
            </a:xfrm>
            <a:prstGeom prst="rect">
              <a:avLst/>
            </a:prstGeom>
          </p:spPr>
        </p:pic>
        <p:pic>
          <p:nvPicPr>
            <p:cNvPr id="21" name="Graphic 20">
              <a:extLst>
                <a:ext uri="{FF2B5EF4-FFF2-40B4-BE49-F238E27FC236}">
                  <a16:creationId xmlns:a16="http://schemas.microsoft.com/office/drawing/2014/main" id="{E45707FF-41DC-2A40-83B8-AB4131014108}"/>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193564" y="4858650"/>
              <a:ext cx="115476" cy="115476"/>
            </a:xfrm>
            <a:prstGeom prst="rect">
              <a:avLst/>
            </a:prstGeom>
          </p:spPr>
        </p:pic>
        <p:pic>
          <p:nvPicPr>
            <p:cNvPr id="22" name="Graphic 21">
              <a:extLst>
                <a:ext uri="{FF2B5EF4-FFF2-40B4-BE49-F238E27FC236}">
                  <a16:creationId xmlns:a16="http://schemas.microsoft.com/office/drawing/2014/main" id="{51D908C1-B1C5-C547-BAEF-A5D0492A7ABD}"/>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745838" y="4858650"/>
              <a:ext cx="115476" cy="115476"/>
            </a:xfrm>
            <a:prstGeom prst="rect">
              <a:avLst/>
            </a:prstGeom>
          </p:spPr>
        </p:pic>
        <p:cxnSp>
          <p:nvCxnSpPr>
            <p:cNvPr id="24" name="Straight Connector 23">
              <a:extLst>
                <a:ext uri="{FF2B5EF4-FFF2-40B4-BE49-F238E27FC236}">
                  <a16:creationId xmlns:a16="http://schemas.microsoft.com/office/drawing/2014/main" id="{11B85A59-7520-2A49-9295-293C60C587DE}"/>
                </a:ext>
              </a:extLst>
            </p:cNvPr>
            <p:cNvCxnSpPr>
              <a:cxnSpLocks/>
            </p:cNvCxnSpPr>
            <p:nvPr userDrawn="1"/>
          </p:nvCxnSpPr>
          <p:spPr>
            <a:xfrm>
              <a:off x="7567805" y="4818039"/>
              <a:ext cx="0" cy="204212"/>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5631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Intro">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F91126-1492-5A46-A0B3-3B3EEFA59425}"/>
              </a:ext>
            </a:extLst>
          </p:cNvPr>
          <p:cNvSpPr/>
          <p:nvPr userDrawn="1"/>
        </p:nvSpPr>
        <p:spPr bwMode="auto">
          <a:xfrm>
            <a:off x="1821923" y="0"/>
            <a:ext cx="119628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9" name="Text Placeholder 2">
            <a:extLst>
              <a:ext uri="{FF2B5EF4-FFF2-40B4-BE49-F238E27FC236}">
                <a16:creationId xmlns:a16="http://schemas.microsoft.com/office/drawing/2014/main" id="{69246477-4422-A14C-A13E-1F28D5CC348C}"/>
              </a:ext>
            </a:extLst>
          </p:cNvPr>
          <p:cNvSpPr>
            <a:spLocks noGrp="1"/>
          </p:cNvSpPr>
          <p:nvPr>
            <p:ph type="body" sz="quarter" idx="12"/>
          </p:nvPr>
        </p:nvSpPr>
        <p:spPr>
          <a:xfrm>
            <a:off x="2319338" y="582614"/>
            <a:ext cx="6532562" cy="3676650"/>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708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st w/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BABF050-4959-B349-9793-5341D5DCFF6B}"/>
              </a:ext>
            </a:extLst>
          </p:cNvPr>
          <p:cNvSpPr/>
          <p:nvPr userDrawn="1"/>
        </p:nvSpPr>
        <p:spPr bwMode="auto">
          <a:xfrm>
            <a:off x="1821923" y="0"/>
            <a:ext cx="119628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7" name="Title 4">
            <a:extLst>
              <a:ext uri="{FF2B5EF4-FFF2-40B4-BE49-F238E27FC236}">
                <a16:creationId xmlns:a16="http://schemas.microsoft.com/office/drawing/2014/main" id="{F798DD5F-CF1D-9645-AED6-CA6D74F0ECD7}"/>
              </a:ext>
            </a:extLst>
          </p:cNvPr>
          <p:cNvSpPr>
            <a:spLocks noGrp="1"/>
          </p:cNvSpPr>
          <p:nvPr>
            <p:ph type="title"/>
          </p:nvPr>
        </p:nvSpPr>
        <p:spPr>
          <a:xfrm>
            <a:off x="2163337" y="500963"/>
            <a:ext cx="6746042"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8" name="Rectangle 7">
            <a:extLst>
              <a:ext uri="{FF2B5EF4-FFF2-40B4-BE49-F238E27FC236}">
                <a16:creationId xmlns:a16="http://schemas.microsoft.com/office/drawing/2014/main" id="{AE68F404-45F6-D34A-9641-EE001395B2A3}"/>
              </a:ext>
            </a:extLst>
          </p:cNvPr>
          <p:cNvSpPr/>
          <p:nvPr userDrawn="1"/>
        </p:nvSpPr>
        <p:spPr bwMode="auto">
          <a:xfrm>
            <a:off x="2230243" y="1158490"/>
            <a:ext cx="1746504" cy="56993"/>
          </a:xfrm>
          <a:prstGeom prst="rect">
            <a:avLst/>
          </a:prstGeom>
          <a:solidFill>
            <a:schemeClr val="tx1">
              <a:lumMod val="60000"/>
              <a:lumOff val="40000"/>
              <a:alpha val="30000"/>
            </a:schemeClr>
          </a:solidFill>
          <a:ln w="6350" cap="sq" algn="ctr">
            <a:noFill/>
            <a:miter lim="800000"/>
            <a:headEnd/>
            <a:tailEnd/>
          </a:ln>
          <a:effectLst/>
        </p:spPr>
        <p:txBody>
          <a:bodyPr wrap="none" rtlCol="0" anchor="ctr"/>
          <a:lstStyle/>
          <a:p>
            <a:pPr algn="l"/>
            <a:endParaRPr lang="en-US" dirty="0">
              <a:solidFill>
                <a:schemeClr val="tx1"/>
              </a:solidFill>
              <a:latin typeface="+mj-lt"/>
              <a:cs typeface="Arial" panose="020B0604020202020204" pitchFamily="34" charset="0"/>
            </a:endParaRPr>
          </a:p>
        </p:txBody>
      </p:sp>
      <p:sp>
        <p:nvSpPr>
          <p:cNvPr id="12" name="Text Placeholder 2">
            <a:extLst>
              <a:ext uri="{FF2B5EF4-FFF2-40B4-BE49-F238E27FC236}">
                <a16:creationId xmlns:a16="http://schemas.microsoft.com/office/drawing/2014/main" id="{32AE3B89-699A-B14C-8D28-301042B165FC}"/>
              </a:ext>
            </a:extLst>
          </p:cNvPr>
          <p:cNvSpPr>
            <a:spLocks noGrp="1"/>
          </p:cNvSpPr>
          <p:nvPr>
            <p:ph type="body" sz="quarter" idx="12"/>
          </p:nvPr>
        </p:nvSpPr>
        <p:spPr>
          <a:xfrm>
            <a:off x="2319338" y="1348462"/>
            <a:ext cx="6532562" cy="3113808"/>
          </a:xfrm>
          <a:prstGeom prst="rect">
            <a:avLst/>
          </a:prstGeom>
        </p:spPr>
        <p:txBody>
          <a:bodyP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2847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0">
          <p15:clr>
            <a:srgbClr val="FBAE40"/>
          </p15:clr>
        </p15:guide>
        <p15:guide id="2" pos="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251312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4772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7" y="2371679"/>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3805416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7" y="1237534"/>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57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77627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7"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0"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19"/>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3628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2" y="365760"/>
            <a:ext cx="2969011"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85376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0"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4"/>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150604"/>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627644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2842180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0931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71803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4510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00B65B1B-1B40-FF44-9D6E-B6A120F133D1}"/>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1911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8788CBB9-7C5C-5746-BE83-2B226ED587C6}"/>
              </a:ext>
            </a:extLst>
          </p:cNvPr>
          <p:cNvSpPr>
            <a:spLocks noGrp="1"/>
          </p:cNvSpPr>
          <p:nvPr>
            <p:ph type="body" sz="quarter" idx="12"/>
          </p:nvPr>
        </p:nvSpPr>
        <p:spPr>
          <a:xfrm>
            <a:off x="2818827" y="2371679"/>
            <a:ext cx="6067267" cy="369332"/>
          </a:xfrm>
          <a:prstGeom prst="rect">
            <a:avLst/>
          </a:prstGeom>
          <a:gradFill>
            <a:gsLst>
              <a:gs pos="1000">
                <a:schemeClr val="bg1">
                  <a:lumMod val="60000"/>
                  <a:lumOff val="40000"/>
                </a:schemeClr>
              </a:gs>
              <a:gs pos="1000">
                <a:schemeClr val="bg1">
                  <a:lumMod val="60000"/>
                  <a:lumOff val="40000"/>
                  <a:alpha val="0"/>
                </a:schemeClr>
              </a:gs>
            </a:gsLst>
            <a:lin ang="0" scaled="0"/>
          </a:gradFill>
        </p:spPr>
        <p:txBody>
          <a:bodyPr anchor="ctr">
            <a:sp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418640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3C1A735-458F-F147-8415-D481B2B5909A}"/>
              </a:ext>
            </a:extLst>
          </p:cNvPr>
          <p:cNvSpPr>
            <a:spLocks noGrp="1"/>
          </p:cNvSpPr>
          <p:nvPr>
            <p:ph type="body" sz="quarter" idx="12"/>
          </p:nvPr>
        </p:nvSpPr>
        <p:spPr>
          <a:xfrm>
            <a:off x="499137" y="1237534"/>
            <a:ext cx="8386957" cy="3130540"/>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1543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solidFill>
            <a:schemeClr val="bg1">
              <a:lumMod val="7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tx1">
                    <a:lumMod val="85000"/>
                  </a:schemeClr>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11" name="Title 4">
            <a:extLst>
              <a:ext uri="{FF2B5EF4-FFF2-40B4-BE49-F238E27FC236}">
                <a16:creationId xmlns:a16="http://schemas.microsoft.com/office/drawing/2014/main" id="{01F68AC2-B429-EF45-A773-D330FD79F699}"/>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3" name="Text Placeholder 3">
            <a:extLst>
              <a:ext uri="{FF2B5EF4-FFF2-40B4-BE49-F238E27FC236}">
                <a16:creationId xmlns:a16="http://schemas.microsoft.com/office/drawing/2014/main" id="{4FF1F9C0-B281-F145-AF38-F3F287B2E051}"/>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7" name="Text Placeholder 2">
            <a:extLst>
              <a:ext uri="{FF2B5EF4-FFF2-40B4-BE49-F238E27FC236}">
                <a16:creationId xmlns:a16="http://schemas.microsoft.com/office/drawing/2014/main" id="{C838C16D-22D7-624A-A141-8A7D0F3FF52C}"/>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1352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7"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0" y="2503199"/>
            <a:ext cx="2344439" cy="1274306"/>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19"/>
            <a:ext cx="1746504" cy="56993"/>
          </a:xfrm>
          <a:prstGeom prst="rect">
            <a:avLst/>
          </a:prstGeom>
          <a:solidFill>
            <a:schemeClr val="bg1">
              <a:lumMod val="60000"/>
              <a:lumOff val="40000"/>
              <a:alpha val="50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ext Placeholder 2">
            <a:extLst>
              <a:ext uri="{FF2B5EF4-FFF2-40B4-BE49-F238E27FC236}">
                <a16:creationId xmlns:a16="http://schemas.microsoft.com/office/drawing/2014/main" id="{79544485-ED3B-1143-9E21-A93A6625B896}"/>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49138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
        <p:nvSpPr>
          <p:cNvPr id="6" name="Text Placeholder 2">
            <a:extLst>
              <a:ext uri="{FF2B5EF4-FFF2-40B4-BE49-F238E27FC236}">
                <a16:creationId xmlns:a16="http://schemas.microsoft.com/office/drawing/2014/main" id="{232ECDEC-9688-354E-9173-A1750B1E0C6E}"/>
              </a:ext>
            </a:extLst>
          </p:cNvPr>
          <p:cNvSpPr>
            <a:spLocks noGrp="1"/>
          </p:cNvSpPr>
          <p:nvPr>
            <p:ph type="body" sz="quarter" idx="13"/>
          </p:nvPr>
        </p:nvSpPr>
        <p:spPr>
          <a:xfrm>
            <a:off x="5862082" y="365760"/>
            <a:ext cx="2969011"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12">
            <a:extLst>
              <a:ext uri="{FF2B5EF4-FFF2-40B4-BE49-F238E27FC236}">
                <a16:creationId xmlns:a16="http://schemas.microsoft.com/office/drawing/2014/main" id="{5B5A8D48-AA89-6444-BC51-7FE5B9DC199C}"/>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181209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0"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4"/>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1150604"/>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2CB062BB-F230-6848-8D89-FF692581D174}"/>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bg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bg1">
                  <a:lumMod val="60000"/>
                  <a:lumOff val="40000"/>
                </a:schemeClr>
              </a:buClr>
              <a:defRPr sz="1400">
                <a:solidFill>
                  <a:schemeClr val="bg1"/>
                </a:solidFill>
              </a:defRPr>
            </a:lvl3pPr>
            <a:lvl4pPr marL="1600200" indent="-228600">
              <a:spcBef>
                <a:spcPts val="0"/>
              </a:spcBef>
              <a:spcAft>
                <a:spcPts val="1200"/>
              </a:spcAft>
              <a:buClr>
                <a:schemeClr val="bg1">
                  <a:lumMod val="60000"/>
                  <a:lumOff val="40000"/>
                </a:schemeClr>
              </a:buClr>
              <a:buFont typeface="Arial" panose="020B0604020202020204" pitchFamily="34" charset="0"/>
              <a:buChar char="•"/>
              <a:defRPr sz="1400">
                <a:solidFill>
                  <a:schemeClr val="bg1"/>
                </a:solidFill>
              </a:defRPr>
            </a:lvl4pPr>
            <a:lvl5pPr marL="2057400" indent="-228600">
              <a:spcBef>
                <a:spcPts val="0"/>
              </a:spcBef>
              <a:spcAft>
                <a:spcPts val="1200"/>
              </a:spcAft>
              <a:buClr>
                <a:schemeClr val="bg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077791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8694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4F7135F3-5DFE-8E42-A2FD-D42D3C9F4FD3}"/>
              </a:ext>
            </a:extLst>
          </p:cNvPr>
          <p:cNvPicPr>
            <a:picLocks noChangeAspect="1" noChangeArrowheads="1"/>
          </p:cNvPicPr>
          <p:nvPr userDrawn="1"/>
        </p:nvPicPr>
        <p:blipFill>
          <a:blip r:embed="rId2" cstate="email">
            <a:biLevel thresh="25000"/>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
        <p:nvSpPr>
          <p:cNvPr id="4" name="Text Box 12">
            <a:extLst>
              <a:ext uri="{FF2B5EF4-FFF2-40B4-BE49-F238E27FC236}">
                <a16:creationId xmlns:a16="http://schemas.microsoft.com/office/drawing/2014/main" id="{3BE52C55-CAD4-C444-B5CC-8FEDDEB14D0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4012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21E474CA-2CD3-0345-BF59-84434D6C5A3A}"/>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769632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C4C604-9C3F-6340-A43D-F35FF53D1FAF}"/>
              </a:ext>
            </a:extLst>
          </p:cNvPr>
          <p:cNvSpPr/>
          <p:nvPr userDrawn="1"/>
        </p:nvSpPr>
        <p:spPr bwMode="auto">
          <a:xfrm>
            <a:off x="0" y="926870"/>
            <a:ext cx="9144000" cy="4216629"/>
          </a:xfrm>
          <a:prstGeom prst="rect">
            <a:avLst/>
          </a:prstGeom>
          <a:solidFill>
            <a:srgbClr val="FFFFFF"/>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p:cNvSpPr>
            <a:spLocks noGrp="1"/>
          </p:cNvSpPr>
          <p:nvPr>
            <p:ph type="title"/>
          </p:nvPr>
        </p:nvSpPr>
        <p:spPr>
          <a:xfrm>
            <a:off x="272902" y="188732"/>
            <a:ext cx="8598197"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8" name="Text Box 12">
            <a:extLst>
              <a:ext uri="{FF2B5EF4-FFF2-40B4-BE49-F238E27FC236}">
                <a16:creationId xmlns:a16="http://schemas.microsoft.com/office/drawing/2014/main" id="{FDC9F9A3-3258-F84C-B014-5127AB13B6B0}"/>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EEFFBF6-A683-F84B-998C-7D3B71095D74}"/>
              </a:ext>
            </a:extLst>
          </p:cNvPr>
          <p:cNvSpPr/>
          <p:nvPr userDrawn="1"/>
        </p:nvSpPr>
        <p:spPr bwMode="auto">
          <a:xfrm>
            <a:off x="0" y="926870"/>
            <a:ext cx="9144000" cy="4216629"/>
          </a:xfrm>
          <a:prstGeom prst="rect">
            <a:avLst/>
          </a:prstGeom>
          <a:solidFill>
            <a:srgbClr val="FFFFFF"/>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2" name="Title 4">
            <a:extLst>
              <a:ext uri="{FF2B5EF4-FFF2-40B4-BE49-F238E27FC236}">
                <a16:creationId xmlns:a16="http://schemas.microsoft.com/office/drawing/2014/main" id="{196DAF14-868C-E64C-BC4C-5F05A2910BDA}"/>
              </a:ext>
            </a:extLst>
          </p:cNvPr>
          <p:cNvSpPr>
            <a:spLocks noGrp="1"/>
          </p:cNvSpPr>
          <p:nvPr>
            <p:ph type="title"/>
          </p:nvPr>
        </p:nvSpPr>
        <p:spPr>
          <a:xfrm>
            <a:off x="272902" y="188732"/>
            <a:ext cx="8598197"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cxnSp>
        <p:nvCxnSpPr>
          <p:cNvPr id="3" name="Straight Connector 2">
            <a:extLst>
              <a:ext uri="{FF2B5EF4-FFF2-40B4-BE49-F238E27FC236}">
                <a16:creationId xmlns:a16="http://schemas.microsoft.com/office/drawing/2014/main" id="{1EF6A050-6997-E146-B0AA-38B042481AE8}"/>
              </a:ext>
            </a:extLst>
          </p:cNvPr>
          <p:cNvCxnSpPr/>
          <p:nvPr userDrawn="1"/>
        </p:nvCxnSpPr>
        <p:spPr>
          <a:xfrm>
            <a:off x="4571999" y="1371600"/>
            <a:ext cx="0" cy="3394553"/>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Text Box 12">
            <a:extLst>
              <a:ext uri="{FF2B5EF4-FFF2-40B4-BE49-F238E27FC236}">
                <a16:creationId xmlns:a16="http://schemas.microsoft.com/office/drawing/2014/main" id="{C600F0AF-EFD6-064D-AAE7-DDCB072A6B9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
        <p:nvSpPr>
          <p:cNvPr id="13" name="Text Placeholder 2">
            <a:extLst>
              <a:ext uri="{FF2B5EF4-FFF2-40B4-BE49-F238E27FC236}">
                <a16:creationId xmlns:a16="http://schemas.microsoft.com/office/drawing/2014/main" id="{97519F8E-13C8-A842-9BD1-CA3EB3A69BB0}"/>
              </a:ext>
            </a:extLst>
          </p:cNvPr>
          <p:cNvSpPr>
            <a:spLocks noGrp="1"/>
          </p:cNvSpPr>
          <p:nvPr>
            <p:ph type="body" sz="quarter" idx="13"/>
          </p:nvPr>
        </p:nvSpPr>
        <p:spPr>
          <a:xfrm>
            <a:off x="364384" y="1283670"/>
            <a:ext cx="3843230" cy="2423550"/>
          </a:xfrm>
          <a:prstGeom prst="rect">
            <a:avLst/>
          </a:prstGeom>
          <a:gradFill>
            <a:gsLst>
              <a:gs pos="1000">
                <a:schemeClr val="bg1">
                  <a:lumMod val="65000"/>
                </a:schemeClr>
              </a:gs>
              <a:gs pos="1000">
                <a:schemeClr val="bg1">
                  <a:lumMod val="65000"/>
                  <a:alpha val="0"/>
                </a:schemeClr>
              </a:gs>
            </a:gsLst>
            <a:lin ang="0" scaled="0"/>
          </a:gradFill>
        </p:spPr>
        <p:txBody>
          <a:bodyPr anchor="t">
            <a:norm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2">
            <a:extLst>
              <a:ext uri="{FF2B5EF4-FFF2-40B4-BE49-F238E27FC236}">
                <a16:creationId xmlns:a16="http://schemas.microsoft.com/office/drawing/2014/main" id="{0C682D75-71E8-C245-AE4A-F639A96D8901}"/>
              </a:ext>
            </a:extLst>
          </p:cNvPr>
          <p:cNvSpPr>
            <a:spLocks noGrp="1"/>
          </p:cNvSpPr>
          <p:nvPr>
            <p:ph type="body" sz="quarter" idx="14"/>
          </p:nvPr>
        </p:nvSpPr>
        <p:spPr>
          <a:xfrm>
            <a:off x="4950136" y="1283670"/>
            <a:ext cx="3843230" cy="2423550"/>
          </a:xfrm>
          <a:prstGeom prst="rect">
            <a:avLst/>
          </a:prstGeom>
          <a:gradFill>
            <a:gsLst>
              <a:gs pos="1000">
                <a:schemeClr val="bg1">
                  <a:lumMod val="65000"/>
                </a:schemeClr>
              </a:gs>
              <a:gs pos="1000">
                <a:schemeClr val="bg1">
                  <a:lumMod val="65000"/>
                  <a:alpha val="0"/>
                </a:schemeClr>
              </a:gs>
            </a:gsLst>
            <a:lin ang="0" scaled="0"/>
          </a:gradFill>
        </p:spPr>
        <p:txBody>
          <a:bodyPr anchor="t">
            <a:norm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5929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53AE8B5-8962-734F-B9F2-A4CFE2F5D7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2895600" cy="5143500"/>
          </a:xfrm>
          <a:prstGeom prst="rect">
            <a:avLst/>
          </a:prstGeom>
        </p:spPr>
      </p:pic>
      <p:sp>
        <p:nvSpPr>
          <p:cNvPr id="4" name="Rectangle 3">
            <a:extLst>
              <a:ext uri="{FF2B5EF4-FFF2-40B4-BE49-F238E27FC236}">
                <a16:creationId xmlns:a16="http://schemas.microsoft.com/office/drawing/2014/main" id="{B1E9EE7C-6135-184D-A048-C7118466E72D}"/>
              </a:ext>
            </a:extLst>
          </p:cNvPr>
          <p:cNvSpPr/>
          <p:nvPr userDrawn="1"/>
        </p:nvSpPr>
        <p:spPr bwMode="auto">
          <a:xfrm>
            <a:off x="907524" y="0"/>
            <a:ext cx="8236475"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Rectangle 7">
            <a:extLst>
              <a:ext uri="{FF2B5EF4-FFF2-40B4-BE49-F238E27FC236}">
                <a16:creationId xmlns:a16="http://schemas.microsoft.com/office/drawing/2014/main" id="{599E859B-005C-7849-9588-5DC823BCF26E}"/>
              </a:ext>
            </a:extLst>
          </p:cNvPr>
          <p:cNvSpPr/>
          <p:nvPr userDrawn="1"/>
        </p:nvSpPr>
        <p:spPr bwMode="auto">
          <a:xfrm>
            <a:off x="907524" y="-3"/>
            <a:ext cx="8236475" cy="1189411"/>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Chart Placeholder 4"/>
          <p:cNvSpPr>
            <a:spLocks noGrp="1"/>
          </p:cNvSpPr>
          <p:nvPr>
            <p:ph type="chart" sz="quarter" idx="10"/>
          </p:nvPr>
        </p:nvSpPr>
        <p:spPr>
          <a:xfrm>
            <a:off x="1175658" y="1384375"/>
            <a:ext cx="7734586" cy="3111998"/>
          </a:xfrm>
          <a:prstGeom prst="rect">
            <a:avLst/>
          </a:prstGeom>
        </p:spPr>
        <p:txBody>
          <a:bodyPr/>
          <a:lstStyle>
            <a:lvl1pPr marL="0" indent="0" algn="ctr">
              <a:buNone/>
              <a:defRPr sz="1600" b="0" i="0">
                <a:solidFill>
                  <a:schemeClr val="tx1"/>
                </a:solidFill>
                <a:latin typeface="+mn-lt"/>
                <a:ea typeface="Tahoma" charset="0"/>
                <a:cs typeface="Arial" panose="020B0604020202020204" pitchFamily="34" charset="0"/>
              </a:defRPr>
            </a:lvl1pPr>
          </a:lstStyle>
          <a:p>
            <a:r>
              <a:rPr lang="en-US" dirty="0"/>
              <a:t>Click icon to add chart</a:t>
            </a:r>
          </a:p>
        </p:txBody>
      </p:sp>
      <p:sp>
        <p:nvSpPr>
          <p:cNvPr id="7" name="Title 4"/>
          <p:cNvSpPr>
            <a:spLocks noGrp="1"/>
          </p:cNvSpPr>
          <p:nvPr>
            <p:ph type="title"/>
          </p:nvPr>
        </p:nvSpPr>
        <p:spPr>
          <a:xfrm>
            <a:off x="1175657" y="194967"/>
            <a:ext cx="7734586" cy="389424"/>
          </a:xfrm>
          <a:prstGeom prst="rect">
            <a:avLst/>
          </a:prstGeom>
        </p:spPr>
        <p:txBody>
          <a:bodyPr vert="horz" anchor="b"/>
          <a:lstStyle>
            <a:lvl1pPr algn="l">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3">
            <a:extLst>
              <a:ext uri="{FF2B5EF4-FFF2-40B4-BE49-F238E27FC236}">
                <a16:creationId xmlns:a16="http://schemas.microsoft.com/office/drawing/2014/main" id="{91C8EF7F-FC50-4843-B07D-E99F47228B80}"/>
              </a:ext>
            </a:extLst>
          </p:cNvPr>
          <p:cNvSpPr>
            <a:spLocks noGrp="1"/>
          </p:cNvSpPr>
          <p:nvPr>
            <p:ph type="body" sz="quarter" idx="11"/>
          </p:nvPr>
        </p:nvSpPr>
        <p:spPr>
          <a:xfrm>
            <a:off x="1193945" y="644290"/>
            <a:ext cx="7734586" cy="462615"/>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0" name="Text Box 12">
            <a:extLst>
              <a:ext uri="{FF2B5EF4-FFF2-40B4-BE49-F238E27FC236}">
                <a16:creationId xmlns:a16="http://schemas.microsoft.com/office/drawing/2014/main" id="{2191FBA9-02A6-384B-8F30-6F264528FBEE}"/>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565397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abl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045AC18-11C2-1147-A68D-FD954138EFF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2895600" cy="5143500"/>
          </a:xfrm>
          <a:prstGeom prst="rect">
            <a:avLst/>
          </a:prstGeom>
        </p:spPr>
      </p:pic>
      <p:sp>
        <p:nvSpPr>
          <p:cNvPr id="4" name="Rectangle 3">
            <a:extLst>
              <a:ext uri="{FF2B5EF4-FFF2-40B4-BE49-F238E27FC236}">
                <a16:creationId xmlns:a16="http://schemas.microsoft.com/office/drawing/2014/main" id="{B1E9EE7C-6135-184D-A048-C7118466E72D}"/>
              </a:ext>
            </a:extLst>
          </p:cNvPr>
          <p:cNvSpPr/>
          <p:nvPr userDrawn="1"/>
        </p:nvSpPr>
        <p:spPr bwMode="auto">
          <a:xfrm>
            <a:off x="907525" y="0"/>
            <a:ext cx="8236474"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Rectangle 7">
            <a:extLst>
              <a:ext uri="{FF2B5EF4-FFF2-40B4-BE49-F238E27FC236}">
                <a16:creationId xmlns:a16="http://schemas.microsoft.com/office/drawing/2014/main" id="{599E859B-005C-7849-9588-5DC823BCF26E}"/>
              </a:ext>
            </a:extLst>
          </p:cNvPr>
          <p:cNvSpPr/>
          <p:nvPr userDrawn="1"/>
        </p:nvSpPr>
        <p:spPr bwMode="auto">
          <a:xfrm>
            <a:off x="907524" y="-3"/>
            <a:ext cx="8236475" cy="1189411"/>
          </a:xfrm>
          <a:prstGeom prst="rect">
            <a:avLst/>
          </a:prstGeom>
          <a:solidFill>
            <a:schemeClr val="tx1"/>
          </a:solidFill>
          <a:ln w="6350" cap="sq" algn="ctr">
            <a:noFill/>
            <a:miter lim="800000"/>
            <a:headEnd/>
            <a:tailEnd/>
          </a:ln>
          <a:effectLst/>
        </p:spPr>
        <p:txBody>
          <a:bodyPr wrap="none" rtlCol="0" anchor="ctr"/>
          <a:lstStyle/>
          <a:p>
            <a:pPr algn="ctr"/>
            <a:endParaRPr lang="en-US" b="0" i="0" dirty="0">
              <a:solidFill>
                <a:schemeClr val="tx1">
                  <a:lumMod val="75000"/>
                  <a:lumOff val="25000"/>
                </a:schemeClr>
              </a:solidFill>
              <a:latin typeface="Arial Nova Light" panose="020B0304020202020204" pitchFamily="34" charset="0"/>
              <a:cs typeface="Arial" panose="020B0604020202020204" pitchFamily="34" charset="0"/>
            </a:endParaRPr>
          </a:p>
        </p:txBody>
      </p:sp>
      <p:sp>
        <p:nvSpPr>
          <p:cNvPr id="7" name="Title 4"/>
          <p:cNvSpPr>
            <a:spLocks noGrp="1"/>
          </p:cNvSpPr>
          <p:nvPr>
            <p:ph type="title"/>
          </p:nvPr>
        </p:nvSpPr>
        <p:spPr>
          <a:xfrm>
            <a:off x="1175657" y="194967"/>
            <a:ext cx="7734586" cy="389424"/>
          </a:xfrm>
          <a:prstGeom prst="rect">
            <a:avLst/>
          </a:prstGeom>
        </p:spPr>
        <p:txBody>
          <a:bodyPr vert="horz" anchor="b"/>
          <a:lstStyle>
            <a:lvl1pPr algn="l">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3">
            <a:extLst>
              <a:ext uri="{FF2B5EF4-FFF2-40B4-BE49-F238E27FC236}">
                <a16:creationId xmlns:a16="http://schemas.microsoft.com/office/drawing/2014/main" id="{91C8EF7F-FC50-4843-B07D-E99F47228B80}"/>
              </a:ext>
            </a:extLst>
          </p:cNvPr>
          <p:cNvSpPr>
            <a:spLocks noGrp="1"/>
          </p:cNvSpPr>
          <p:nvPr>
            <p:ph type="body" sz="quarter" idx="11"/>
          </p:nvPr>
        </p:nvSpPr>
        <p:spPr>
          <a:xfrm>
            <a:off x="1193945" y="644290"/>
            <a:ext cx="7734586" cy="462615"/>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0" name="Table Placeholder 5">
            <a:extLst>
              <a:ext uri="{FF2B5EF4-FFF2-40B4-BE49-F238E27FC236}">
                <a16:creationId xmlns:a16="http://schemas.microsoft.com/office/drawing/2014/main" id="{D171B2C8-12E9-504A-8E33-479A15B556D7}"/>
              </a:ext>
            </a:extLst>
          </p:cNvPr>
          <p:cNvSpPr>
            <a:spLocks noGrp="1"/>
          </p:cNvSpPr>
          <p:nvPr>
            <p:ph type="tbl" sz="quarter" idx="12"/>
          </p:nvPr>
        </p:nvSpPr>
        <p:spPr>
          <a:xfrm>
            <a:off x="1175656" y="1384374"/>
            <a:ext cx="7734586" cy="3111998"/>
          </a:xfrm>
          <a:prstGeom prst="rect">
            <a:avLst/>
          </a:prstGeom>
        </p:spPr>
        <p:txBody>
          <a:bodyPr/>
          <a:lstStyle>
            <a:lvl1pPr marL="0" indent="0" algn="ctr">
              <a:buNone/>
              <a:defRPr sz="1600" b="0" i="0">
                <a:solidFill>
                  <a:schemeClr val="tx1"/>
                </a:solidFill>
                <a:latin typeface="+mn-lt"/>
                <a:ea typeface="Tahoma" charset="0"/>
                <a:cs typeface="Arial" panose="020B0604020202020204" pitchFamily="34" charset="0"/>
              </a:defRPr>
            </a:lvl1pPr>
          </a:lstStyle>
          <a:p>
            <a:r>
              <a:rPr lang="en-US" dirty="0"/>
              <a:t>Click icon to add table</a:t>
            </a:r>
          </a:p>
        </p:txBody>
      </p:sp>
      <p:pic>
        <p:nvPicPr>
          <p:cNvPr id="11" name="Picture 3">
            <a:extLst>
              <a:ext uri="{FF2B5EF4-FFF2-40B4-BE49-F238E27FC236}">
                <a16:creationId xmlns:a16="http://schemas.microsoft.com/office/drawing/2014/main" id="{82963ADB-47A3-164B-B22C-9DC4DBC7E720}"/>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
        <p:nvSpPr>
          <p:cNvPr id="12" name="Text Box 12">
            <a:extLst>
              <a:ext uri="{FF2B5EF4-FFF2-40B4-BE49-F238E27FC236}">
                <a16:creationId xmlns:a16="http://schemas.microsoft.com/office/drawing/2014/main" id="{2820D3BB-6D15-5745-8B66-2FB7B750EFF8}"/>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77603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ent &amp; Char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256469-0ACC-9C43-8440-B0ADBA034B76}"/>
              </a:ext>
            </a:extLst>
          </p:cNvPr>
          <p:cNvSpPr/>
          <p:nvPr userDrawn="1"/>
        </p:nvSpPr>
        <p:spPr bwMode="auto">
          <a:xfrm>
            <a:off x="2908203" y="0"/>
            <a:ext cx="6235795" cy="5143500"/>
          </a:xfrm>
          <a:prstGeom prst="rect">
            <a:avLst/>
          </a:prstGeom>
          <a:solidFill>
            <a:schemeClr val="bg1"/>
          </a:solidFill>
          <a:ln w="6350" cap="sq" algn="ctr">
            <a:noFill/>
            <a:miter lim="800000"/>
            <a:headEnd/>
            <a:tailEnd/>
          </a:ln>
          <a:effectLst/>
        </p:spPr>
        <p:txBody>
          <a:bodyPr wrap="none" rtlCol="0" anchor="ctr"/>
          <a:lstStyle/>
          <a:p>
            <a:pPr algn="ctr"/>
            <a:endParaRPr lang="en-US" b="0" i="0" dirty="0">
              <a:solidFill>
                <a:schemeClr val="tx1">
                  <a:lumMod val="75000"/>
                  <a:lumOff val="25000"/>
                </a:schemeClr>
              </a:solidFill>
              <a:latin typeface="+mn-lt"/>
              <a:cs typeface="Arial" panose="020B0604020202020204" pitchFamily="34" charset="0"/>
            </a:endParaRPr>
          </a:p>
        </p:txBody>
      </p:sp>
      <p:sp>
        <p:nvSpPr>
          <p:cNvPr id="11" name="Rectangle 10">
            <a:extLst>
              <a:ext uri="{FF2B5EF4-FFF2-40B4-BE49-F238E27FC236}">
                <a16:creationId xmlns:a16="http://schemas.microsoft.com/office/drawing/2014/main" id="{5ABBD251-354E-3540-BD85-69D9F12A05EE}"/>
              </a:ext>
            </a:extLst>
          </p:cNvPr>
          <p:cNvSpPr/>
          <p:nvPr userDrawn="1"/>
        </p:nvSpPr>
        <p:spPr bwMode="auto">
          <a:xfrm>
            <a:off x="-1" y="-1"/>
            <a:ext cx="2908203"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9" name="Chart Placeholder 4">
            <a:extLst>
              <a:ext uri="{FF2B5EF4-FFF2-40B4-BE49-F238E27FC236}">
                <a16:creationId xmlns:a16="http://schemas.microsoft.com/office/drawing/2014/main" id="{42D88DDD-76BB-8B4D-9012-A39BA9158983}"/>
              </a:ext>
            </a:extLst>
          </p:cNvPr>
          <p:cNvSpPr>
            <a:spLocks noGrp="1"/>
          </p:cNvSpPr>
          <p:nvPr>
            <p:ph type="chart" sz="quarter" idx="10"/>
          </p:nvPr>
        </p:nvSpPr>
        <p:spPr>
          <a:xfrm>
            <a:off x="3176337" y="295633"/>
            <a:ext cx="5685780" cy="4200740"/>
          </a:xfrm>
          <a:prstGeom prst="rect">
            <a:avLst/>
          </a:prstGeom>
        </p:spPr>
        <p:txBody>
          <a:bodyPr/>
          <a:lstStyle>
            <a:lvl1pPr marL="0" indent="0" algn="ctr">
              <a:buNone/>
              <a:defRPr sz="1600">
                <a:solidFill>
                  <a:schemeClr val="tx1"/>
                </a:solidFill>
                <a:latin typeface="+mn-lt"/>
                <a:ea typeface="Tahoma" charset="0"/>
                <a:cs typeface="Arial" panose="020B0604020202020204" pitchFamily="34" charset="0"/>
              </a:defRPr>
            </a:lvl1pPr>
          </a:lstStyle>
          <a:p>
            <a:r>
              <a:rPr lang="en-US" dirty="0"/>
              <a:t>Click icon to add chart</a:t>
            </a:r>
          </a:p>
        </p:txBody>
      </p:sp>
      <p:pic>
        <p:nvPicPr>
          <p:cNvPr id="10" name="Picture 3">
            <a:extLst>
              <a:ext uri="{FF2B5EF4-FFF2-40B4-BE49-F238E27FC236}">
                <a16:creationId xmlns:a16="http://schemas.microsoft.com/office/drawing/2014/main" id="{42F8AF69-83BE-7E46-98AA-9EABA18305A4}"/>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
        <p:nvSpPr>
          <p:cNvPr id="14" name="Title 4">
            <a:extLst>
              <a:ext uri="{FF2B5EF4-FFF2-40B4-BE49-F238E27FC236}">
                <a16:creationId xmlns:a16="http://schemas.microsoft.com/office/drawing/2014/main" id="{7D33C665-3C40-AC47-B500-F8AEC5F51211}"/>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5" name="Text Placeholder 3">
            <a:extLst>
              <a:ext uri="{FF2B5EF4-FFF2-40B4-BE49-F238E27FC236}">
                <a16:creationId xmlns:a16="http://schemas.microsoft.com/office/drawing/2014/main" id="{D481CDCC-8273-E745-8607-5C002A46B56A}"/>
              </a:ext>
            </a:extLst>
          </p:cNvPr>
          <p:cNvSpPr>
            <a:spLocks noGrp="1"/>
          </p:cNvSpPr>
          <p:nvPr>
            <p:ph type="body" sz="quarter" idx="11"/>
          </p:nvPr>
        </p:nvSpPr>
        <p:spPr>
          <a:xfrm>
            <a:off x="481260" y="2503199"/>
            <a:ext cx="2344439" cy="1196734"/>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6" name="Rectangle 15">
            <a:extLst>
              <a:ext uri="{FF2B5EF4-FFF2-40B4-BE49-F238E27FC236}">
                <a16:creationId xmlns:a16="http://schemas.microsoft.com/office/drawing/2014/main" id="{0E5829AD-DF63-F94B-8796-7058C289F667}"/>
              </a:ext>
            </a:extLst>
          </p:cNvPr>
          <p:cNvSpPr/>
          <p:nvPr userDrawn="1"/>
        </p:nvSpPr>
        <p:spPr bwMode="auto">
          <a:xfrm>
            <a:off x="990025" y="2385519"/>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13" name="Picture 12">
            <a:extLst>
              <a:ext uri="{FF2B5EF4-FFF2-40B4-BE49-F238E27FC236}">
                <a16:creationId xmlns:a16="http://schemas.microsoft.com/office/drawing/2014/main" id="{69F85123-19F7-7148-A4C1-BC665BBF01D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852" y="0"/>
            <a:ext cx="276225" cy="5143500"/>
          </a:xfrm>
          <a:prstGeom prst="rect">
            <a:avLst/>
          </a:prstGeom>
        </p:spPr>
      </p:pic>
      <p:sp>
        <p:nvSpPr>
          <p:cNvPr id="12" name="Text Box 12">
            <a:extLst>
              <a:ext uri="{FF2B5EF4-FFF2-40B4-BE49-F238E27FC236}">
                <a16:creationId xmlns:a16="http://schemas.microsoft.com/office/drawing/2014/main" id="{08045A4A-3050-8F47-A79D-3CAC9C726895}"/>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343306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CE28D5-6F34-2E44-8A64-4769DF5F1EAF}"/>
              </a:ext>
            </a:extLst>
          </p:cNvPr>
          <p:cNvSpPr/>
          <p:nvPr userDrawn="1"/>
        </p:nvSpPr>
        <p:spPr bwMode="auto">
          <a:xfrm>
            <a:off x="0" y="914400"/>
            <a:ext cx="9144000" cy="4229099"/>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4" name="Rectangle 13">
            <a:extLst>
              <a:ext uri="{FF2B5EF4-FFF2-40B4-BE49-F238E27FC236}">
                <a16:creationId xmlns:a16="http://schemas.microsoft.com/office/drawing/2014/main" id="{D35933FB-05CB-424E-9FF1-7FD651A3BEC1}"/>
              </a:ext>
            </a:extLst>
          </p:cNvPr>
          <p:cNvSpPr/>
          <p:nvPr userDrawn="1"/>
        </p:nvSpPr>
        <p:spPr bwMode="auto">
          <a:xfrm>
            <a:off x="0" y="914399"/>
            <a:ext cx="1828800" cy="42291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accent1"/>
              </a:solidFill>
              <a:latin typeface="+mn-lt"/>
              <a:cs typeface="Arial" panose="020B0604020202020204" pitchFamily="34" charset="0"/>
            </a:endParaRPr>
          </a:p>
        </p:txBody>
      </p:sp>
      <p:sp>
        <p:nvSpPr>
          <p:cNvPr id="9" name="Title 4">
            <a:extLst>
              <a:ext uri="{FF2B5EF4-FFF2-40B4-BE49-F238E27FC236}">
                <a16:creationId xmlns:a16="http://schemas.microsoft.com/office/drawing/2014/main" id="{50C0EA04-D2FF-3C4F-9FF2-8A5C3C3FF41E}"/>
              </a:ext>
            </a:extLst>
          </p:cNvPr>
          <p:cNvSpPr>
            <a:spLocks noGrp="1"/>
          </p:cNvSpPr>
          <p:nvPr>
            <p:ph type="title"/>
          </p:nvPr>
        </p:nvSpPr>
        <p:spPr>
          <a:xfrm>
            <a:off x="272902" y="188732"/>
            <a:ext cx="8598197"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10" name="Picture Placeholder 3">
            <a:extLst>
              <a:ext uri="{FF2B5EF4-FFF2-40B4-BE49-F238E27FC236}">
                <a16:creationId xmlns:a16="http://schemas.microsoft.com/office/drawing/2014/main" id="{C595EBA3-2B51-AF42-BEF9-90FEC2D017B7}"/>
              </a:ext>
            </a:extLst>
          </p:cNvPr>
          <p:cNvSpPr>
            <a:spLocks noGrp="1" noChangeAspect="1"/>
          </p:cNvSpPr>
          <p:nvPr>
            <p:ph type="pic" sz="quarter" idx="11" hasCustomPrompt="1"/>
          </p:nvPr>
        </p:nvSpPr>
        <p:spPr>
          <a:xfrm>
            <a:off x="347280" y="2293420"/>
            <a:ext cx="1103128" cy="1103128"/>
          </a:xfrm>
          <a:prstGeom prst="rect">
            <a:avLst/>
          </a:prstGeom>
          <a:noFill/>
        </p:spPr>
        <p:txBody>
          <a:bodyPr/>
          <a:lstStyle>
            <a:lvl1pPr marL="0" indent="0" algn="ctr">
              <a:buNone/>
              <a:defRPr sz="1600">
                <a:solidFill>
                  <a:schemeClr val="bg1"/>
                </a:solidFill>
              </a:defRPr>
            </a:lvl1pPr>
          </a:lstStyle>
          <a:p>
            <a:r>
              <a:rPr lang="en-US" dirty="0"/>
              <a:t>Add an ICON</a:t>
            </a:r>
          </a:p>
        </p:txBody>
      </p:sp>
      <p:sp>
        <p:nvSpPr>
          <p:cNvPr id="16" name="Text Placeholder 2">
            <a:extLst>
              <a:ext uri="{FF2B5EF4-FFF2-40B4-BE49-F238E27FC236}">
                <a16:creationId xmlns:a16="http://schemas.microsoft.com/office/drawing/2014/main" id="{2F30D384-D96F-0C4B-A75F-D05F090E6545}"/>
              </a:ext>
            </a:extLst>
          </p:cNvPr>
          <p:cNvSpPr>
            <a:spLocks noGrp="1"/>
          </p:cNvSpPr>
          <p:nvPr>
            <p:ph type="body" sz="quarter" idx="13"/>
          </p:nvPr>
        </p:nvSpPr>
        <p:spPr>
          <a:xfrm>
            <a:off x="2124433" y="1237534"/>
            <a:ext cx="6761661" cy="3224737"/>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Box 12">
            <a:extLst>
              <a:ext uri="{FF2B5EF4-FFF2-40B4-BE49-F238E27FC236}">
                <a16:creationId xmlns:a16="http://schemas.microsoft.com/office/drawing/2014/main" id="{EDA46F3A-64D9-8B41-A056-960C349ADB20}"/>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818255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Bar 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293914" y="1946109"/>
            <a:ext cx="8556172" cy="1251283"/>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8" name="Text Box 12">
            <a:extLst>
              <a:ext uri="{FF2B5EF4-FFF2-40B4-BE49-F238E27FC236}">
                <a16:creationId xmlns:a16="http://schemas.microsoft.com/office/drawing/2014/main" id="{3A5B3D0A-4607-634D-8F89-B3E4AE52E57D}"/>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4074365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Bar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293914" y="1946109"/>
            <a:ext cx="8556172" cy="1251283"/>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i="0" kern="1200" dirty="0">
                <a:solidFill>
                  <a:schemeClr val="bg1"/>
                </a:solidFill>
                <a:latin typeface="+mj-lt"/>
                <a:ea typeface="+mj-ea"/>
                <a:cs typeface="Arial" panose="020B0604020202020204" pitchFamily="34" charset="0"/>
              </a:defRPr>
            </a:lvl1pPr>
          </a:lstStyle>
          <a:p>
            <a:r>
              <a:rPr lang="en-US" dirty="0"/>
              <a:t>Title Goes Here</a:t>
            </a:r>
          </a:p>
        </p:txBody>
      </p:sp>
    </p:spTree>
    <p:extLst>
      <p:ext uri="{BB962C8B-B14F-4D97-AF65-F5344CB8AC3E}">
        <p14:creationId xmlns:p14="http://schemas.microsoft.com/office/powerpoint/2010/main" val="2554847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Bar Pic Ligh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1732547" y="1946109"/>
            <a:ext cx="7117539" cy="1251283"/>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8" name="Picture Placeholder 3">
            <a:extLst>
              <a:ext uri="{FF2B5EF4-FFF2-40B4-BE49-F238E27FC236}">
                <a16:creationId xmlns:a16="http://schemas.microsoft.com/office/drawing/2014/main" id="{E98B422B-90F5-D245-B6A5-02D2E73826B3}"/>
              </a:ext>
            </a:extLst>
          </p:cNvPr>
          <p:cNvSpPr>
            <a:spLocks noGrp="1" noChangeAspect="1"/>
          </p:cNvSpPr>
          <p:nvPr>
            <p:ph type="pic" sz="quarter" idx="11" hasCustomPrompt="1"/>
          </p:nvPr>
        </p:nvSpPr>
        <p:spPr>
          <a:xfrm>
            <a:off x="0" y="1840230"/>
            <a:ext cx="1463040" cy="146304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bg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10" name="Text Box 12">
            <a:extLst>
              <a:ext uri="{FF2B5EF4-FFF2-40B4-BE49-F238E27FC236}">
                <a16:creationId xmlns:a16="http://schemas.microsoft.com/office/drawing/2014/main" id="{75BC4F6A-8E84-294A-804B-902E50801885}"/>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26180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ection Bar Pic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564956-3FF1-F64B-9654-6F4C64FD5D08}"/>
              </a:ext>
            </a:extLst>
          </p:cNvPr>
          <p:cNvSpPr/>
          <p:nvPr userDrawn="1"/>
        </p:nvSpPr>
        <p:spPr bwMode="auto">
          <a:xfrm flipV="1">
            <a:off x="0" y="330327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Rectangle 5">
            <a:extLst>
              <a:ext uri="{FF2B5EF4-FFF2-40B4-BE49-F238E27FC236}">
                <a16:creationId xmlns:a16="http://schemas.microsoft.com/office/drawing/2014/main" id="{B86592FD-EDB9-244C-AD73-9974FE6C1C84}"/>
              </a:ext>
            </a:extLst>
          </p:cNvPr>
          <p:cNvSpPr/>
          <p:nvPr userDrawn="1"/>
        </p:nvSpPr>
        <p:spPr bwMode="auto">
          <a:xfrm flipV="1">
            <a:off x="0" y="0"/>
            <a:ext cx="9144000" cy="184023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8" name="Title 1">
            <a:extLst>
              <a:ext uri="{FF2B5EF4-FFF2-40B4-BE49-F238E27FC236}">
                <a16:creationId xmlns:a16="http://schemas.microsoft.com/office/drawing/2014/main" id="{5C3A4858-31B0-A741-A9A9-B79E764A8DD1}"/>
              </a:ext>
            </a:extLst>
          </p:cNvPr>
          <p:cNvSpPr>
            <a:spLocks noGrp="1"/>
          </p:cNvSpPr>
          <p:nvPr>
            <p:ph type="ctrTitle" hasCustomPrompt="1"/>
          </p:nvPr>
        </p:nvSpPr>
        <p:spPr>
          <a:xfrm>
            <a:off x="1732547" y="1946109"/>
            <a:ext cx="7117539" cy="1251283"/>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i="0" kern="1200" dirty="0">
                <a:solidFill>
                  <a:schemeClr val="bg1"/>
                </a:solidFill>
                <a:latin typeface="+mj-lt"/>
                <a:ea typeface="+mj-ea"/>
                <a:cs typeface="Arial" panose="020B0604020202020204" pitchFamily="34" charset="0"/>
              </a:defRPr>
            </a:lvl1pPr>
          </a:lstStyle>
          <a:p>
            <a:r>
              <a:rPr lang="en-US" dirty="0"/>
              <a:t>Title Goes Here</a:t>
            </a:r>
          </a:p>
        </p:txBody>
      </p:sp>
      <p:sp>
        <p:nvSpPr>
          <p:cNvPr id="10" name="Picture Placeholder 3">
            <a:extLst>
              <a:ext uri="{FF2B5EF4-FFF2-40B4-BE49-F238E27FC236}">
                <a16:creationId xmlns:a16="http://schemas.microsoft.com/office/drawing/2014/main" id="{863FDDD5-9ACC-7044-BB87-C1F97326C925}"/>
              </a:ext>
            </a:extLst>
          </p:cNvPr>
          <p:cNvSpPr>
            <a:spLocks noGrp="1" noChangeAspect="1"/>
          </p:cNvSpPr>
          <p:nvPr>
            <p:ph type="pic" sz="quarter" idx="11" hasCustomPrompt="1"/>
          </p:nvPr>
        </p:nvSpPr>
        <p:spPr>
          <a:xfrm>
            <a:off x="0" y="1840230"/>
            <a:ext cx="1463040" cy="146304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000">
                <a:solidFill>
                  <a:schemeClr val="bg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Tree>
    <p:extLst>
      <p:ext uri="{BB962C8B-B14F-4D97-AF65-F5344CB8AC3E}">
        <p14:creationId xmlns:p14="http://schemas.microsoft.com/office/powerpoint/2010/main" val="3318650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mage &amp; Content L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86592FD-EDB9-244C-AD73-9974FE6C1C84}"/>
              </a:ext>
            </a:extLst>
          </p:cNvPr>
          <p:cNvSpPr/>
          <p:nvPr userDrawn="1"/>
        </p:nvSpPr>
        <p:spPr bwMode="auto">
          <a:xfrm>
            <a:off x="0" y="1017270"/>
            <a:ext cx="9144000" cy="3108960"/>
          </a:xfrm>
          <a:prstGeom prst="rect">
            <a:avLst/>
          </a:prstGeom>
          <a:solidFill>
            <a:srgbClr val="FFFFFF"/>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1"/>
          <p:cNvSpPr>
            <a:spLocks noGrp="1"/>
          </p:cNvSpPr>
          <p:nvPr>
            <p:ph type="ctrTitle" hasCustomPrompt="1"/>
          </p:nvPr>
        </p:nvSpPr>
        <p:spPr>
          <a:xfrm>
            <a:off x="3355091" y="1292535"/>
            <a:ext cx="5596404" cy="1096438"/>
          </a:xfrm>
          <a:prstGeom prst="rect">
            <a:avLst/>
          </a:prstGeom>
        </p:spPr>
        <p:txBody>
          <a:bodyPr lIns="0" tIns="0" rIns="0" bIns="0" anchor="b" anchorCtr="0">
            <a:normAutofit/>
          </a:bodyPr>
          <a:lstStyle>
            <a:lvl1pPr marL="0" indent="0" algn="l" defTabSz="457200" rtl="0" eaLnBrk="1" latinLnBrk="0" hangingPunct="1">
              <a:spcBef>
                <a:spcPct val="0"/>
              </a:spcBef>
              <a:buNone/>
              <a:defRPr lang="en-US" sz="2600" b="1" i="0" kern="1200" dirty="0">
                <a:solidFill>
                  <a:schemeClr val="tx1"/>
                </a:solidFill>
                <a:latin typeface="+mj-lt"/>
                <a:ea typeface="+mj-ea"/>
                <a:cs typeface="Arial" panose="020B0604020202020204" pitchFamily="34" charset="0"/>
              </a:defRPr>
            </a:lvl1pPr>
          </a:lstStyle>
          <a:p>
            <a:r>
              <a:rPr lang="en-US" dirty="0"/>
              <a:t>Title</a:t>
            </a:r>
          </a:p>
        </p:txBody>
      </p:sp>
      <p:sp>
        <p:nvSpPr>
          <p:cNvPr id="4" name="Picture Placeholder 3">
            <a:extLst>
              <a:ext uri="{FF2B5EF4-FFF2-40B4-BE49-F238E27FC236}">
                <a16:creationId xmlns:a16="http://schemas.microsoft.com/office/drawing/2014/main" id="{09E923C5-9FB3-5D44-8B03-8BB81991E256}"/>
              </a:ext>
            </a:extLst>
          </p:cNvPr>
          <p:cNvSpPr>
            <a:spLocks noGrp="1"/>
          </p:cNvSpPr>
          <p:nvPr>
            <p:ph type="pic" sz="quarter" idx="10" hasCustomPrompt="1"/>
          </p:nvPr>
        </p:nvSpPr>
        <p:spPr>
          <a:xfrm>
            <a:off x="0" y="1017270"/>
            <a:ext cx="3107585" cy="3108960"/>
          </a:xfrm>
          <a:prstGeom prst="rect">
            <a:avLst/>
          </a:prstGeom>
          <a:solidFill>
            <a:schemeClr val="tx1"/>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b="0" i="0">
                <a:solidFill>
                  <a:schemeClr val="bg2"/>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9" name="Text Placeholder 2">
            <a:extLst>
              <a:ext uri="{FF2B5EF4-FFF2-40B4-BE49-F238E27FC236}">
                <a16:creationId xmlns:a16="http://schemas.microsoft.com/office/drawing/2014/main" id="{797E5224-3C06-9847-B226-287210783CA5}"/>
              </a:ext>
            </a:extLst>
          </p:cNvPr>
          <p:cNvSpPr>
            <a:spLocks noGrp="1"/>
          </p:cNvSpPr>
          <p:nvPr>
            <p:ph type="body" sz="quarter" idx="13"/>
          </p:nvPr>
        </p:nvSpPr>
        <p:spPr>
          <a:xfrm>
            <a:off x="3267856" y="2505485"/>
            <a:ext cx="5683639" cy="1330870"/>
          </a:xfrm>
          <a:prstGeom prst="rect">
            <a:avLst/>
          </a:prstGeom>
        </p:spPr>
        <p:txBody>
          <a:bodyPr anchor="t">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52576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mage &amp; Content Dar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FCFADF6-9ED7-3147-877C-105D631CFCD1}"/>
              </a:ext>
            </a:extLst>
          </p:cNvPr>
          <p:cNvSpPr/>
          <p:nvPr userDrawn="1"/>
        </p:nvSpPr>
        <p:spPr bwMode="auto">
          <a:xfrm>
            <a:off x="0" y="1017270"/>
            <a:ext cx="9144000" cy="310896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1" name="Title 1">
            <a:extLst>
              <a:ext uri="{FF2B5EF4-FFF2-40B4-BE49-F238E27FC236}">
                <a16:creationId xmlns:a16="http://schemas.microsoft.com/office/drawing/2014/main" id="{CA621CE7-3166-DD4D-AEE5-A2B652E03DB7}"/>
              </a:ext>
            </a:extLst>
          </p:cNvPr>
          <p:cNvSpPr>
            <a:spLocks noGrp="1"/>
          </p:cNvSpPr>
          <p:nvPr>
            <p:ph type="ctrTitle" hasCustomPrompt="1"/>
          </p:nvPr>
        </p:nvSpPr>
        <p:spPr>
          <a:xfrm>
            <a:off x="3355091" y="1292535"/>
            <a:ext cx="5596404" cy="1096438"/>
          </a:xfrm>
          <a:prstGeom prst="rect">
            <a:avLst/>
          </a:prstGeom>
        </p:spPr>
        <p:txBody>
          <a:bodyPr lIns="0" tIns="0" rIns="0" bIns="0" anchor="b" anchorCtr="0">
            <a:normAutofit/>
          </a:bodyPr>
          <a:lstStyle>
            <a:lvl1pPr marL="0" indent="0" algn="l" defTabSz="457200" rtl="0" eaLnBrk="1" latinLnBrk="0" hangingPunct="1">
              <a:spcBef>
                <a:spcPct val="0"/>
              </a:spcBef>
              <a:buNone/>
              <a:defRPr lang="en-US" sz="2600" b="1" i="0" kern="1200" dirty="0">
                <a:solidFill>
                  <a:schemeClr val="bg1"/>
                </a:solidFill>
                <a:latin typeface="+mj-lt"/>
                <a:ea typeface="+mj-ea"/>
                <a:cs typeface="Arial" panose="020B0604020202020204" pitchFamily="34" charset="0"/>
              </a:defRPr>
            </a:lvl1pPr>
          </a:lstStyle>
          <a:p>
            <a:r>
              <a:rPr lang="en-US" dirty="0"/>
              <a:t>Title</a:t>
            </a:r>
          </a:p>
        </p:txBody>
      </p:sp>
      <p:sp>
        <p:nvSpPr>
          <p:cNvPr id="12" name="Picture Placeholder 3">
            <a:extLst>
              <a:ext uri="{FF2B5EF4-FFF2-40B4-BE49-F238E27FC236}">
                <a16:creationId xmlns:a16="http://schemas.microsoft.com/office/drawing/2014/main" id="{72E30402-39CE-4E4B-AFCC-BDE9163BDB7E}"/>
              </a:ext>
            </a:extLst>
          </p:cNvPr>
          <p:cNvSpPr>
            <a:spLocks noGrp="1"/>
          </p:cNvSpPr>
          <p:nvPr>
            <p:ph type="pic" sz="quarter" idx="10" hasCustomPrompt="1"/>
          </p:nvPr>
        </p:nvSpPr>
        <p:spPr>
          <a:xfrm>
            <a:off x="0" y="1017270"/>
            <a:ext cx="3107585" cy="3108960"/>
          </a:xfrm>
          <a:prstGeom prst="rect">
            <a:avLst/>
          </a:prstGeom>
          <a:solidFill>
            <a:schemeClr val="tx1">
              <a:lumMod val="60000"/>
              <a:lumOff val="40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b="0" i="0">
                <a:solidFill>
                  <a:schemeClr val="bg2"/>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6" name="Text Placeholder 2">
            <a:extLst>
              <a:ext uri="{FF2B5EF4-FFF2-40B4-BE49-F238E27FC236}">
                <a16:creationId xmlns:a16="http://schemas.microsoft.com/office/drawing/2014/main" id="{63C488E2-C434-1548-88FE-38AD3E0F5DAA}"/>
              </a:ext>
            </a:extLst>
          </p:cNvPr>
          <p:cNvSpPr>
            <a:spLocks noGrp="1"/>
          </p:cNvSpPr>
          <p:nvPr>
            <p:ph type="body" sz="quarter" idx="13"/>
          </p:nvPr>
        </p:nvSpPr>
        <p:spPr>
          <a:xfrm>
            <a:off x="3267856" y="2505485"/>
            <a:ext cx="5683639" cy="1330870"/>
          </a:xfrm>
          <a:prstGeom prst="rect">
            <a:avLst/>
          </a:prstGeom>
        </p:spPr>
        <p:txBody>
          <a:bodyPr anchor="t">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290656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 Image &amp; Content">
    <p:bg>
      <p:bgRef idx="1001">
        <a:schemeClr val="bg1"/>
      </p:bgRef>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E4F87D5-2C3D-8146-95A2-E6674DE995BD}"/>
              </a:ext>
            </a:extLst>
          </p:cNvPr>
          <p:cNvSpPr/>
          <p:nvPr userDrawn="1"/>
        </p:nvSpPr>
        <p:spPr bwMode="auto">
          <a:xfrm>
            <a:off x="1280" y="3493009"/>
            <a:ext cx="9143999" cy="1650492"/>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2" name="Rectangle 21">
            <a:extLst>
              <a:ext uri="{FF2B5EF4-FFF2-40B4-BE49-F238E27FC236}">
                <a16:creationId xmlns:a16="http://schemas.microsoft.com/office/drawing/2014/main" id="{199A18B5-5BD8-1E46-935F-ADEB8A2FB7AC}"/>
              </a:ext>
            </a:extLst>
          </p:cNvPr>
          <p:cNvSpPr/>
          <p:nvPr userDrawn="1"/>
        </p:nvSpPr>
        <p:spPr bwMode="auto">
          <a:xfrm flipV="1">
            <a:off x="-1" y="0"/>
            <a:ext cx="9143999" cy="3256765"/>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6" name="Text Placeholder 15">
            <a:extLst>
              <a:ext uri="{FF2B5EF4-FFF2-40B4-BE49-F238E27FC236}">
                <a16:creationId xmlns:a16="http://schemas.microsoft.com/office/drawing/2014/main" id="{F0CA2ED0-E194-114F-9613-6D433200E83B}"/>
              </a:ext>
            </a:extLst>
          </p:cNvPr>
          <p:cNvSpPr>
            <a:spLocks noGrp="1"/>
          </p:cNvSpPr>
          <p:nvPr>
            <p:ph type="body" sz="quarter" idx="12"/>
          </p:nvPr>
        </p:nvSpPr>
        <p:spPr>
          <a:xfrm>
            <a:off x="834079"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7" name="Text Placeholder 15">
            <a:extLst>
              <a:ext uri="{FF2B5EF4-FFF2-40B4-BE49-F238E27FC236}">
                <a16:creationId xmlns:a16="http://schemas.microsoft.com/office/drawing/2014/main" id="{C8155D6F-12B6-A34A-815B-EB1DFCD2D595}"/>
              </a:ext>
            </a:extLst>
          </p:cNvPr>
          <p:cNvSpPr>
            <a:spLocks noGrp="1"/>
          </p:cNvSpPr>
          <p:nvPr>
            <p:ph type="body" sz="quarter" idx="13"/>
          </p:nvPr>
        </p:nvSpPr>
        <p:spPr>
          <a:xfrm>
            <a:off x="3497178"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8" name="Text Placeholder 15">
            <a:extLst>
              <a:ext uri="{FF2B5EF4-FFF2-40B4-BE49-F238E27FC236}">
                <a16:creationId xmlns:a16="http://schemas.microsoft.com/office/drawing/2014/main" id="{F65590CA-5B31-6F45-99C5-FE5C4F184081}"/>
              </a:ext>
            </a:extLst>
          </p:cNvPr>
          <p:cNvSpPr>
            <a:spLocks noGrp="1"/>
          </p:cNvSpPr>
          <p:nvPr>
            <p:ph type="body" sz="quarter" idx="14"/>
          </p:nvPr>
        </p:nvSpPr>
        <p:spPr>
          <a:xfrm>
            <a:off x="6186912"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9" name="Text Placeholder 15">
            <a:extLst>
              <a:ext uri="{FF2B5EF4-FFF2-40B4-BE49-F238E27FC236}">
                <a16:creationId xmlns:a16="http://schemas.microsoft.com/office/drawing/2014/main" id="{2F39018D-0CD9-184B-AEF0-C470786467CB}"/>
              </a:ext>
            </a:extLst>
          </p:cNvPr>
          <p:cNvSpPr>
            <a:spLocks noGrp="1"/>
          </p:cNvSpPr>
          <p:nvPr>
            <p:ph type="body" sz="quarter" idx="15"/>
          </p:nvPr>
        </p:nvSpPr>
        <p:spPr>
          <a:xfrm>
            <a:off x="8340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0" name="Text Placeholder 15">
            <a:extLst>
              <a:ext uri="{FF2B5EF4-FFF2-40B4-BE49-F238E27FC236}">
                <a16:creationId xmlns:a16="http://schemas.microsoft.com/office/drawing/2014/main" id="{E664B788-A034-1947-9C59-46372B453501}"/>
              </a:ext>
            </a:extLst>
          </p:cNvPr>
          <p:cNvSpPr>
            <a:spLocks noGrp="1"/>
          </p:cNvSpPr>
          <p:nvPr>
            <p:ph type="body" sz="quarter" idx="16"/>
          </p:nvPr>
        </p:nvSpPr>
        <p:spPr>
          <a:xfrm>
            <a:off x="34971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21" name="Text Placeholder 15">
            <a:extLst>
              <a:ext uri="{FF2B5EF4-FFF2-40B4-BE49-F238E27FC236}">
                <a16:creationId xmlns:a16="http://schemas.microsoft.com/office/drawing/2014/main" id="{0B8C5D87-8369-0F4B-91CF-05CF86AAA2B1}"/>
              </a:ext>
            </a:extLst>
          </p:cNvPr>
          <p:cNvSpPr>
            <a:spLocks noGrp="1"/>
          </p:cNvSpPr>
          <p:nvPr>
            <p:ph type="body" sz="quarter" idx="17"/>
          </p:nvPr>
        </p:nvSpPr>
        <p:spPr>
          <a:xfrm>
            <a:off x="6186911"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23" name="Title 4">
            <a:extLst>
              <a:ext uri="{FF2B5EF4-FFF2-40B4-BE49-F238E27FC236}">
                <a16:creationId xmlns:a16="http://schemas.microsoft.com/office/drawing/2014/main" id="{35C907EE-0710-6142-9D40-60ECEF7E74A9}"/>
              </a:ext>
            </a:extLst>
          </p:cNvPr>
          <p:cNvSpPr>
            <a:spLocks noGrp="1"/>
          </p:cNvSpPr>
          <p:nvPr>
            <p:ph type="title"/>
          </p:nvPr>
        </p:nvSpPr>
        <p:spPr>
          <a:xfrm>
            <a:off x="519715" y="3694176"/>
            <a:ext cx="8104571" cy="845287"/>
          </a:xfrm>
          <a:prstGeom prst="rect">
            <a:avLst/>
          </a:prstGeom>
        </p:spPr>
        <p:txBody>
          <a:bodyPr vert="horz" anchor="ctr">
            <a:normAutofit/>
          </a:bodyPr>
          <a:lstStyle>
            <a:lvl1pPr algn="ctr">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34" name="Picture Placeholder 2">
            <a:extLst>
              <a:ext uri="{FF2B5EF4-FFF2-40B4-BE49-F238E27FC236}">
                <a16:creationId xmlns:a16="http://schemas.microsoft.com/office/drawing/2014/main" id="{F13AA8E0-61F6-864C-BF15-12BFB8FFC0E2}"/>
              </a:ext>
            </a:extLst>
          </p:cNvPr>
          <p:cNvSpPr>
            <a:spLocks noGrp="1" noChangeAspect="1"/>
          </p:cNvSpPr>
          <p:nvPr>
            <p:ph type="pic" sz="quarter" idx="18" hasCustomPrompt="1"/>
          </p:nvPr>
        </p:nvSpPr>
        <p:spPr>
          <a:xfrm>
            <a:off x="1164844"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dirty="0"/>
              <a:t>Add a SQUARE photo </a:t>
            </a:r>
          </a:p>
          <a:p>
            <a:endParaRPr lang="en-US" dirty="0"/>
          </a:p>
        </p:txBody>
      </p:sp>
      <p:sp>
        <p:nvSpPr>
          <p:cNvPr id="35" name="Picture Placeholder 2">
            <a:extLst>
              <a:ext uri="{FF2B5EF4-FFF2-40B4-BE49-F238E27FC236}">
                <a16:creationId xmlns:a16="http://schemas.microsoft.com/office/drawing/2014/main" id="{073A87E6-1BCB-234E-8944-51CA454A6178}"/>
              </a:ext>
            </a:extLst>
          </p:cNvPr>
          <p:cNvSpPr>
            <a:spLocks noGrp="1" noChangeAspect="1"/>
          </p:cNvSpPr>
          <p:nvPr>
            <p:ph type="pic" sz="quarter" idx="19" hasCustomPrompt="1"/>
          </p:nvPr>
        </p:nvSpPr>
        <p:spPr>
          <a:xfrm>
            <a:off x="3827998"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
        <p:nvSpPr>
          <p:cNvPr id="36" name="Picture Placeholder 2">
            <a:extLst>
              <a:ext uri="{FF2B5EF4-FFF2-40B4-BE49-F238E27FC236}">
                <a16:creationId xmlns:a16="http://schemas.microsoft.com/office/drawing/2014/main" id="{C8EEE9E9-F89E-7C4E-B1EF-872262B797D8}"/>
              </a:ext>
            </a:extLst>
          </p:cNvPr>
          <p:cNvSpPr>
            <a:spLocks noGrp="1" noChangeAspect="1"/>
          </p:cNvSpPr>
          <p:nvPr>
            <p:ph type="pic" sz="quarter" idx="20" hasCustomPrompt="1"/>
          </p:nvPr>
        </p:nvSpPr>
        <p:spPr>
          <a:xfrm>
            <a:off x="6517734" y="527663"/>
            <a:ext cx="1461367" cy="1463040"/>
          </a:xfrm>
          <a:prstGeom prst="ellipse">
            <a:avLst/>
          </a:prstGeom>
          <a:ln w="25400">
            <a:solidFill>
              <a:schemeClr val="bg1">
                <a:lumMod val="95000"/>
              </a:schemeClr>
            </a:solidFill>
          </a:ln>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800" b="0" i="0">
                <a:solidFill>
                  <a:schemeClr val="tx1"/>
                </a:solidFill>
                <a:latin typeface="+mn-lt"/>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a:p>
            <a:endParaRPr lang="en-US"/>
          </a:p>
        </p:txBody>
      </p:sp>
    </p:spTree>
    <p:extLst>
      <p:ext uri="{BB962C8B-B14F-4D97-AF65-F5344CB8AC3E}">
        <p14:creationId xmlns:p14="http://schemas.microsoft.com/office/powerpoint/2010/main" val="30406966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Icon &amp; Content">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199A18B5-5BD8-1E46-935F-ADEB8A2FB7AC}"/>
              </a:ext>
            </a:extLst>
          </p:cNvPr>
          <p:cNvSpPr/>
          <p:nvPr userDrawn="1"/>
        </p:nvSpPr>
        <p:spPr bwMode="auto">
          <a:xfrm flipV="1">
            <a:off x="-1" y="0"/>
            <a:ext cx="9143999" cy="3256765"/>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6" name="Text Placeholder 15">
            <a:extLst>
              <a:ext uri="{FF2B5EF4-FFF2-40B4-BE49-F238E27FC236}">
                <a16:creationId xmlns:a16="http://schemas.microsoft.com/office/drawing/2014/main" id="{F0CA2ED0-E194-114F-9613-6D433200E83B}"/>
              </a:ext>
            </a:extLst>
          </p:cNvPr>
          <p:cNvSpPr>
            <a:spLocks noGrp="1"/>
          </p:cNvSpPr>
          <p:nvPr>
            <p:ph type="body" sz="quarter" idx="12"/>
          </p:nvPr>
        </p:nvSpPr>
        <p:spPr>
          <a:xfrm>
            <a:off x="834079"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7" name="Text Placeholder 15">
            <a:extLst>
              <a:ext uri="{FF2B5EF4-FFF2-40B4-BE49-F238E27FC236}">
                <a16:creationId xmlns:a16="http://schemas.microsoft.com/office/drawing/2014/main" id="{C8155D6F-12B6-A34A-815B-EB1DFCD2D595}"/>
              </a:ext>
            </a:extLst>
          </p:cNvPr>
          <p:cNvSpPr>
            <a:spLocks noGrp="1"/>
          </p:cNvSpPr>
          <p:nvPr>
            <p:ph type="body" sz="quarter" idx="13"/>
          </p:nvPr>
        </p:nvSpPr>
        <p:spPr>
          <a:xfrm>
            <a:off x="3497178"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8" name="Text Placeholder 15">
            <a:extLst>
              <a:ext uri="{FF2B5EF4-FFF2-40B4-BE49-F238E27FC236}">
                <a16:creationId xmlns:a16="http://schemas.microsoft.com/office/drawing/2014/main" id="{F65590CA-5B31-6F45-99C5-FE5C4F184081}"/>
              </a:ext>
            </a:extLst>
          </p:cNvPr>
          <p:cNvSpPr>
            <a:spLocks noGrp="1"/>
          </p:cNvSpPr>
          <p:nvPr>
            <p:ph type="body" sz="quarter" idx="14"/>
          </p:nvPr>
        </p:nvSpPr>
        <p:spPr>
          <a:xfrm>
            <a:off x="6186912" y="2148125"/>
            <a:ext cx="2123009" cy="273050"/>
          </a:xfrm>
          <a:prstGeom prst="rect">
            <a:avLst/>
          </a:prstGeom>
        </p:spPr>
        <p:txBody>
          <a:bodyPr>
            <a:noAutofit/>
          </a:bodyPr>
          <a:lstStyle>
            <a:lvl1pPr marL="0" indent="0" algn="ctr">
              <a:buNone/>
              <a:defRPr sz="1600" b="1" i="0">
                <a:solidFill>
                  <a:schemeClr val="tx1"/>
                </a:solidFill>
                <a:latin typeface="+mj-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9" name="Text Placeholder 15">
            <a:extLst>
              <a:ext uri="{FF2B5EF4-FFF2-40B4-BE49-F238E27FC236}">
                <a16:creationId xmlns:a16="http://schemas.microsoft.com/office/drawing/2014/main" id="{2F39018D-0CD9-184B-AEF0-C470786467CB}"/>
              </a:ext>
            </a:extLst>
          </p:cNvPr>
          <p:cNvSpPr>
            <a:spLocks noGrp="1"/>
          </p:cNvSpPr>
          <p:nvPr>
            <p:ph type="body" sz="quarter" idx="15"/>
          </p:nvPr>
        </p:nvSpPr>
        <p:spPr>
          <a:xfrm>
            <a:off x="8340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0" name="Text Placeholder 15">
            <a:extLst>
              <a:ext uri="{FF2B5EF4-FFF2-40B4-BE49-F238E27FC236}">
                <a16:creationId xmlns:a16="http://schemas.microsoft.com/office/drawing/2014/main" id="{E664B788-A034-1947-9C59-46372B453501}"/>
              </a:ext>
            </a:extLst>
          </p:cNvPr>
          <p:cNvSpPr>
            <a:spLocks noGrp="1"/>
          </p:cNvSpPr>
          <p:nvPr>
            <p:ph type="body" sz="quarter" idx="16"/>
          </p:nvPr>
        </p:nvSpPr>
        <p:spPr>
          <a:xfrm>
            <a:off x="3497179"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1" name="Text Placeholder 15">
            <a:extLst>
              <a:ext uri="{FF2B5EF4-FFF2-40B4-BE49-F238E27FC236}">
                <a16:creationId xmlns:a16="http://schemas.microsoft.com/office/drawing/2014/main" id="{0B8C5D87-8369-0F4B-91CF-05CF86AAA2B1}"/>
              </a:ext>
            </a:extLst>
          </p:cNvPr>
          <p:cNvSpPr>
            <a:spLocks noGrp="1"/>
          </p:cNvSpPr>
          <p:nvPr>
            <p:ph type="body" sz="quarter" idx="17"/>
          </p:nvPr>
        </p:nvSpPr>
        <p:spPr>
          <a:xfrm>
            <a:off x="6186911" y="2489376"/>
            <a:ext cx="2123009" cy="579638"/>
          </a:xfrm>
          <a:prstGeom prst="rect">
            <a:avLst/>
          </a:prstGeom>
        </p:spPr>
        <p:txBody>
          <a:bodyPr>
            <a:normAutofit/>
          </a:bodyPr>
          <a:lstStyle>
            <a:lvl1pPr marL="0" indent="0" algn="ctr">
              <a:buNone/>
              <a:defRPr sz="1400" b="0" i="0">
                <a:solidFill>
                  <a:schemeClr val="tx1"/>
                </a:solidFill>
                <a:latin typeface="+mn-lt"/>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23" name="Title 4">
            <a:extLst>
              <a:ext uri="{FF2B5EF4-FFF2-40B4-BE49-F238E27FC236}">
                <a16:creationId xmlns:a16="http://schemas.microsoft.com/office/drawing/2014/main" id="{35C907EE-0710-6142-9D40-60ECEF7E74A9}"/>
              </a:ext>
            </a:extLst>
          </p:cNvPr>
          <p:cNvSpPr>
            <a:spLocks noGrp="1"/>
          </p:cNvSpPr>
          <p:nvPr>
            <p:ph type="title"/>
          </p:nvPr>
        </p:nvSpPr>
        <p:spPr>
          <a:xfrm>
            <a:off x="289621" y="3292387"/>
            <a:ext cx="8564758" cy="457362"/>
          </a:xfrm>
          <a:prstGeom prst="rect">
            <a:avLst/>
          </a:prstGeom>
        </p:spPr>
        <p:txBody>
          <a:bodyPr vert="horz" anchor="ctr">
            <a:normAutofit/>
          </a:bodyPr>
          <a:lstStyle>
            <a:lvl1pPr algn="ctr">
              <a:defRPr sz="2200" b="1" i="0">
                <a:solidFill>
                  <a:schemeClr val="bg1"/>
                </a:solidFill>
                <a:latin typeface="+mj-lt"/>
                <a:cs typeface="Arial" panose="020B0604020202020204" pitchFamily="34" charset="0"/>
              </a:defRPr>
            </a:lvl1pPr>
          </a:lstStyle>
          <a:p>
            <a:r>
              <a:rPr lang="en-US" dirty="0"/>
              <a:t>Click to edit Master title style</a:t>
            </a:r>
          </a:p>
        </p:txBody>
      </p:sp>
      <p:pic>
        <p:nvPicPr>
          <p:cNvPr id="27" name="Graphic 26">
            <a:extLst>
              <a:ext uri="{FF2B5EF4-FFF2-40B4-BE49-F238E27FC236}">
                <a16:creationId xmlns:a16="http://schemas.microsoft.com/office/drawing/2014/main" id="{027200E5-CE82-4644-B410-19FF81FE460C}"/>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168235" y="555068"/>
            <a:ext cx="1440519" cy="1440519"/>
          </a:xfrm>
          <a:prstGeom prst="rect">
            <a:avLst/>
          </a:prstGeom>
        </p:spPr>
      </p:pic>
      <p:pic>
        <p:nvPicPr>
          <p:cNvPr id="28" name="Graphic 27">
            <a:extLst>
              <a:ext uri="{FF2B5EF4-FFF2-40B4-BE49-F238E27FC236}">
                <a16:creationId xmlns:a16="http://schemas.microsoft.com/office/drawing/2014/main" id="{93DAEC1A-9307-D745-9678-C9DE40505301}"/>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844654" y="555068"/>
            <a:ext cx="1440519" cy="1440519"/>
          </a:xfrm>
          <a:prstGeom prst="rect">
            <a:avLst/>
          </a:prstGeom>
        </p:spPr>
      </p:pic>
      <p:pic>
        <p:nvPicPr>
          <p:cNvPr id="29" name="Graphic 28">
            <a:extLst>
              <a:ext uri="{FF2B5EF4-FFF2-40B4-BE49-F238E27FC236}">
                <a16:creationId xmlns:a16="http://schemas.microsoft.com/office/drawing/2014/main" id="{9DE318D2-F2EE-FA45-A173-110892005B98}"/>
              </a:ext>
            </a:extLst>
          </p:cNvPr>
          <p:cNvPicPr>
            <a:picLocks noChangeAspect="1"/>
          </p:cNvPicPr>
          <p:nvPr userDrawn="1"/>
        </p:nvPicPr>
        <p:blipFill>
          <a:blip cstate="email">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6521072" y="555068"/>
            <a:ext cx="1440519" cy="1440519"/>
          </a:xfrm>
          <a:prstGeom prst="rect">
            <a:avLst/>
          </a:prstGeom>
        </p:spPr>
      </p:pic>
      <p:sp>
        <p:nvSpPr>
          <p:cNvPr id="25" name="Picture Placeholder 2">
            <a:extLst>
              <a:ext uri="{FF2B5EF4-FFF2-40B4-BE49-F238E27FC236}">
                <a16:creationId xmlns:a16="http://schemas.microsoft.com/office/drawing/2014/main" id="{7E064975-F900-3249-84A1-49BD2DB6E8FC}"/>
              </a:ext>
            </a:extLst>
          </p:cNvPr>
          <p:cNvSpPr>
            <a:spLocks noGrp="1" noChangeAspect="1"/>
          </p:cNvSpPr>
          <p:nvPr userDrawn="1">
            <p:ph type="pic" sz="quarter" idx="18" hasCustomPrompt="1"/>
          </p:nvPr>
        </p:nvSpPr>
        <p:spPr>
          <a:xfrm>
            <a:off x="1517806"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dirty="0"/>
              <a:t>Icon</a:t>
            </a:r>
          </a:p>
        </p:txBody>
      </p:sp>
      <p:sp>
        <p:nvSpPr>
          <p:cNvPr id="30" name="Picture Placeholder 2">
            <a:extLst>
              <a:ext uri="{FF2B5EF4-FFF2-40B4-BE49-F238E27FC236}">
                <a16:creationId xmlns:a16="http://schemas.microsoft.com/office/drawing/2014/main" id="{84227A26-F260-1D48-817A-32E812123B1F}"/>
              </a:ext>
            </a:extLst>
          </p:cNvPr>
          <p:cNvSpPr>
            <a:spLocks noGrp="1" noChangeAspect="1"/>
          </p:cNvSpPr>
          <p:nvPr userDrawn="1">
            <p:ph type="pic" sz="quarter" idx="19" hasCustomPrompt="1"/>
          </p:nvPr>
        </p:nvSpPr>
        <p:spPr>
          <a:xfrm>
            <a:off x="4194225"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a:t>Icon</a:t>
            </a:r>
          </a:p>
        </p:txBody>
      </p:sp>
      <p:sp>
        <p:nvSpPr>
          <p:cNvPr id="31" name="Picture Placeholder 2">
            <a:extLst>
              <a:ext uri="{FF2B5EF4-FFF2-40B4-BE49-F238E27FC236}">
                <a16:creationId xmlns:a16="http://schemas.microsoft.com/office/drawing/2014/main" id="{D79E7147-E462-6849-813D-23A130D568C1}"/>
              </a:ext>
            </a:extLst>
          </p:cNvPr>
          <p:cNvSpPr>
            <a:spLocks noGrp="1" noChangeAspect="1"/>
          </p:cNvSpPr>
          <p:nvPr userDrawn="1">
            <p:ph type="pic" sz="quarter" idx="20" hasCustomPrompt="1"/>
          </p:nvPr>
        </p:nvSpPr>
        <p:spPr>
          <a:xfrm>
            <a:off x="6870643" y="904215"/>
            <a:ext cx="741376" cy="742224"/>
          </a:xfrm>
          <a:prstGeom prst="rect">
            <a:avLst/>
          </a:prstGeom>
          <a:ln w="25400">
            <a:noFill/>
          </a:ln>
        </p:spPr>
        <p:txBody>
          <a:bodyPr/>
          <a:lstStyle>
            <a:lvl1pPr marL="0" indent="0" algn="ctr">
              <a:buNone/>
              <a:defRPr sz="1200" b="0" i="0">
                <a:solidFill>
                  <a:schemeClr val="tx1"/>
                </a:solidFill>
                <a:latin typeface="+mn-lt"/>
              </a:defRPr>
            </a:lvl1pPr>
          </a:lstStyle>
          <a:p>
            <a:r>
              <a:rPr lang="en-US"/>
              <a:t>Icon</a:t>
            </a:r>
          </a:p>
        </p:txBody>
      </p:sp>
      <p:sp>
        <p:nvSpPr>
          <p:cNvPr id="33" name="Text Placeholder 2">
            <a:extLst>
              <a:ext uri="{FF2B5EF4-FFF2-40B4-BE49-F238E27FC236}">
                <a16:creationId xmlns:a16="http://schemas.microsoft.com/office/drawing/2014/main" id="{01947D87-8687-B144-96AF-77DD1852FEE5}"/>
              </a:ext>
            </a:extLst>
          </p:cNvPr>
          <p:cNvSpPr>
            <a:spLocks noGrp="1"/>
          </p:cNvSpPr>
          <p:nvPr>
            <p:ph type="body" sz="quarter" idx="21"/>
          </p:nvPr>
        </p:nvSpPr>
        <p:spPr>
          <a:xfrm>
            <a:off x="331941" y="3908023"/>
            <a:ext cx="8522438" cy="680409"/>
          </a:xfrm>
          <a:prstGeom prst="rect">
            <a:avLst/>
          </a:prstGeom>
        </p:spPr>
        <p:txBody>
          <a:bodyPr anchor="t">
            <a:normAutofit/>
          </a:bodyPr>
          <a:lstStyle>
            <a:lvl1pPr marL="0" indent="0" algn="ctr">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102082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Icon &amp; Simple Conten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65DB490E-19F0-7D41-BC73-545AF2E33A0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963192"/>
            <a:ext cx="2898647" cy="2157525"/>
          </a:xfrm>
          <a:prstGeom prst="rect">
            <a:avLst/>
          </a:prstGeom>
          <a:solidFill>
            <a:schemeClr val="bg1"/>
          </a:solidFill>
        </p:spPr>
      </p:pic>
      <p:sp>
        <p:nvSpPr>
          <p:cNvPr id="4" name="Rectangle 3">
            <a:extLst>
              <a:ext uri="{FF2B5EF4-FFF2-40B4-BE49-F238E27FC236}">
                <a16:creationId xmlns:a16="http://schemas.microsoft.com/office/drawing/2014/main" id="{1D50CB7D-B9CB-524E-9A08-1FFB7132A014}"/>
              </a:ext>
            </a:extLst>
          </p:cNvPr>
          <p:cNvSpPr/>
          <p:nvPr userDrawn="1"/>
        </p:nvSpPr>
        <p:spPr bwMode="auto">
          <a:xfrm flipH="1">
            <a:off x="2898648" y="0"/>
            <a:ext cx="6245352" cy="5143500"/>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A105B3F9-D99A-534D-898A-A2F550DC9F2B}"/>
              </a:ext>
            </a:extLst>
          </p:cNvPr>
          <p:cNvSpPr>
            <a:spLocks noGrp="1"/>
          </p:cNvSpPr>
          <p:nvPr>
            <p:ph type="title"/>
          </p:nvPr>
        </p:nvSpPr>
        <p:spPr>
          <a:xfrm>
            <a:off x="210313" y="1160808"/>
            <a:ext cx="2539762" cy="1746984"/>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8" name="Text Placeholder 15">
            <a:extLst>
              <a:ext uri="{FF2B5EF4-FFF2-40B4-BE49-F238E27FC236}">
                <a16:creationId xmlns:a16="http://schemas.microsoft.com/office/drawing/2014/main" id="{763217FF-6172-2046-A02E-4973609F3D85}"/>
              </a:ext>
            </a:extLst>
          </p:cNvPr>
          <p:cNvSpPr>
            <a:spLocks noGrp="1"/>
          </p:cNvSpPr>
          <p:nvPr>
            <p:ph type="body" sz="quarter" idx="12"/>
          </p:nvPr>
        </p:nvSpPr>
        <p:spPr>
          <a:xfrm>
            <a:off x="3224241"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9" name="Text Placeholder 15">
            <a:extLst>
              <a:ext uri="{FF2B5EF4-FFF2-40B4-BE49-F238E27FC236}">
                <a16:creationId xmlns:a16="http://schemas.microsoft.com/office/drawing/2014/main" id="{9EE1A306-13C5-C64C-AE06-0B99F8FF1334}"/>
              </a:ext>
            </a:extLst>
          </p:cNvPr>
          <p:cNvSpPr>
            <a:spLocks noGrp="1"/>
          </p:cNvSpPr>
          <p:nvPr>
            <p:ph type="body" sz="quarter" idx="13"/>
          </p:nvPr>
        </p:nvSpPr>
        <p:spPr>
          <a:xfrm>
            <a:off x="5273314"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a:t>Click to edit</a:t>
            </a:r>
          </a:p>
        </p:txBody>
      </p:sp>
      <p:sp>
        <p:nvSpPr>
          <p:cNvPr id="10" name="Text Placeholder 15">
            <a:extLst>
              <a:ext uri="{FF2B5EF4-FFF2-40B4-BE49-F238E27FC236}">
                <a16:creationId xmlns:a16="http://schemas.microsoft.com/office/drawing/2014/main" id="{8A3A0E48-9BF8-704B-A666-68CF9386865D}"/>
              </a:ext>
            </a:extLst>
          </p:cNvPr>
          <p:cNvSpPr>
            <a:spLocks noGrp="1"/>
          </p:cNvSpPr>
          <p:nvPr>
            <p:ph type="body" sz="quarter" idx="14"/>
          </p:nvPr>
        </p:nvSpPr>
        <p:spPr>
          <a:xfrm>
            <a:off x="7309650" y="1812059"/>
            <a:ext cx="1596606" cy="273050"/>
          </a:xfrm>
          <a:prstGeom prst="rect">
            <a:avLst/>
          </a:prstGeom>
        </p:spPr>
        <p:txBody>
          <a:bodyPr>
            <a:noAutofit/>
          </a:bodyPr>
          <a:lstStyle>
            <a:lvl1pPr marL="0" indent="0" algn="l">
              <a:buNone/>
              <a:defRPr sz="1600" b="1" i="0">
                <a:solidFill>
                  <a:schemeClr val="tx1"/>
                </a:solidFill>
                <a:latin typeface="+mj-lt"/>
                <a:cs typeface="Arial" panose="020B0604020202020204" pitchFamily="34" charset="0"/>
              </a:defRPr>
            </a:lvl1pPr>
            <a:lvl2pPr marL="457200" indent="0">
              <a:buNone/>
              <a:defRPr sz="1400" b="1" i="0">
                <a:solidFill>
                  <a:schemeClr val="accent1"/>
                </a:solidFill>
                <a:latin typeface="Helvetica" pitchFamily="2" charset="0"/>
              </a:defRPr>
            </a:lvl2pPr>
            <a:lvl3pPr marL="914400" indent="0">
              <a:buNone/>
              <a:defRPr sz="1400" b="1" i="0">
                <a:solidFill>
                  <a:schemeClr val="accent1"/>
                </a:solidFill>
                <a:latin typeface="Helvetica" pitchFamily="2" charset="0"/>
              </a:defRPr>
            </a:lvl3pPr>
            <a:lvl4pPr marL="1371600" indent="0">
              <a:buNone/>
              <a:defRPr sz="1400" b="1" i="0">
                <a:solidFill>
                  <a:schemeClr val="accent1"/>
                </a:solidFill>
                <a:latin typeface="Helvetica" pitchFamily="2" charset="0"/>
              </a:defRPr>
            </a:lvl4pPr>
            <a:lvl5pPr marL="1828800" indent="0">
              <a:buNone/>
              <a:defRPr sz="1400" b="1" i="0">
                <a:solidFill>
                  <a:schemeClr val="accent1"/>
                </a:solidFill>
                <a:latin typeface="Helvetica" pitchFamily="2" charset="0"/>
              </a:defRPr>
            </a:lvl5pPr>
          </a:lstStyle>
          <a:p>
            <a:pPr lvl="0"/>
            <a:r>
              <a:rPr lang="en-US" dirty="0"/>
              <a:t>Click to edit</a:t>
            </a:r>
          </a:p>
        </p:txBody>
      </p:sp>
      <p:sp>
        <p:nvSpPr>
          <p:cNvPr id="14" name="Picture Placeholder 3">
            <a:extLst>
              <a:ext uri="{FF2B5EF4-FFF2-40B4-BE49-F238E27FC236}">
                <a16:creationId xmlns:a16="http://schemas.microsoft.com/office/drawing/2014/main" id="{D0F42826-F95D-B944-BFB4-FC7BE1A72C10}"/>
              </a:ext>
            </a:extLst>
          </p:cNvPr>
          <p:cNvSpPr>
            <a:spLocks noGrp="1"/>
          </p:cNvSpPr>
          <p:nvPr>
            <p:ph type="pic" sz="quarter" idx="10" hasCustomPrompt="1"/>
          </p:nvPr>
        </p:nvSpPr>
        <p:spPr>
          <a:xfrm>
            <a:off x="3224241" y="952159"/>
            <a:ext cx="704086" cy="702863"/>
          </a:xfrm>
          <a:prstGeom prst="rect">
            <a:avLst/>
          </a:prstGeom>
        </p:spPr>
        <p:txBody>
          <a:bodyPr/>
          <a:lstStyle>
            <a:lvl1pPr marL="0" indent="0" algn="ctr">
              <a:buNone/>
              <a:defRPr sz="1200" b="0" i="0">
                <a:solidFill>
                  <a:schemeClr val="tx1"/>
                </a:solidFill>
                <a:latin typeface="+mn-lt"/>
              </a:defRPr>
            </a:lvl1pPr>
          </a:lstStyle>
          <a:p>
            <a:r>
              <a:rPr lang="en-US" dirty="0"/>
              <a:t>Icon</a:t>
            </a:r>
          </a:p>
        </p:txBody>
      </p:sp>
      <p:sp>
        <p:nvSpPr>
          <p:cNvPr id="15" name="Picture Placeholder 3">
            <a:extLst>
              <a:ext uri="{FF2B5EF4-FFF2-40B4-BE49-F238E27FC236}">
                <a16:creationId xmlns:a16="http://schemas.microsoft.com/office/drawing/2014/main" id="{F7F2E9A6-9953-AA4C-A7EC-CC6CADBC32E1}"/>
              </a:ext>
            </a:extLst>
          </p:cNvPr>
          <p:cNvSpPr>
            <a:spLocks noGrp="1"/>
          </p:cNvSpPr>
          <p:nvPr>
            <p:ph type="pic" sz="quarter" idx="18" hasCustomPrompt="1"/>
          </p:nvPr>
        </p:nvSpPr>
        <p:spPr>
          <a:xfrm>
            <a:off x="5273314" y="952159"/>
            <a:ext cx="704086" cy="702863"/>
          </a:xfrm>
          <a:prstGeom prst="rect">
            <a:avLst/>
          </a:prstGeom>
        </p:spPr>
        <p:txBody>
          <a:bodyPr/>
          <a:lstStyle>
            <a:lvl1pPr marL="0" indent="0" algn="ctr">
              <a:buNone/>
              <a:defRPr sz="1200" b="0" i="0">
                <a:solidFill>
                  <a:schemeClr val="tx1"/>
                </a:solidFill>
                <a:latin typeface="+mn-lt"/>
              </a:defRPr>
            </a:lvl1pPr>
          </a:lstStyle>
          <a:p>
            <a:r>
              <a:rPr lang="en-US"/>
              <a:t>Icon</a:t>
            </a:r>
          </a:p>
        </p:txBody>
      </p:sp>
      <p:sp>
        <p:nvSpPr>
          <p:cNvPr id="16" name="Picture Placeholder 3">
            <a:extLst>
              <a:ext uri="{FF2B5EF4-FFF2-40B4-BE49-F238E27FC236}">
                <a16:creationId xmlns:a16="http://schemas.microsoft.com/office/drawing/2014/main" id="{19911A75-7D12-C04D-96AB-502B9691992C}"/>
              </a:ext>
            </a:extLst>
          </p:cNvPr>
          <p:cNvSpPr>
            <a:spLocks noGrp="1"/>
          </p:cNvSpPr>
          <p:nvPr>
            <p:ph type="pic" sz="quarter" idx="19" hasCustomPrompt="1"/>
          </p:nvPr>
        </p:nvSpPr>
        <p:spPr>
          <a:xfrm>
            <a:off x="7309650" y="952159"/>
            <a:ext cx="704086" cy="702863"/>
          </a:xfrm>
          <a:prstGeom prst="rect">
            <a:avLst/>
          </a:prstGeom>
        </p:spPr>
        <p:txBody>
          <a:bodyPr/>
          <a:lstStyle>
            <a:lvl1pPr marL="0" indent="0" algn="ctr">
              <a:buNone/>
              <a:defRPr sz="1200" b="0" i="0">
                <a:solidFill>
                  <a:schemeClr val="tx1"/>
                </a:solidFill>
                <a:latin typeface="+mn-lt"/>
              </a:defRPr>
            </a:lvl1pPr>
          </a:lstStyle>
          <a:p>
            <a:r>
              <a:rPr lang="en-US"/>
              <a:t>Icon</a:t>
            </a:r>
          </a:p>
        </p:txBody>
      </p:sp>
      <p:sp>
        <p:nvSpPr>
          <p:cNvPr id="19" name="Rectangle 18">
            <a:extLst>
              <a:ext uri="{FF2B5EF4-FFF2-40B4-BE49-F238E27FC236}">
                <a16:creationId xmlns:a16="http://schemas.microsoft.com/office/drawing/2014/main" id="{E07ADA6C-4DCB-2740-A9F1-44FFFC49E801}"/>
              </a:ext>
            </a:extLst>
          </p:cNvPr>
          <p:cNvSpPr/>
          <p:nvPr userDrawn="1"/>
        </p:nvSpPr>
        <p:spPr bwMode="auto">
          <a:xfrm>
            <a:off x="9519" y="3120717"/>
            <a:ext cx="2889130" cy="202278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0" name="Rectangle 19">
            <a:extLst>
              <a:ext uri="{FF2B5EF4-FFF2-40B4-BE49-F238E27FC236}">
                <a16:creationId xmlns:a16="http://schemas.microsoft.com/office/drawing/2014/main" id="{B233658F-DF2B-6E43-9684-8880AE6BE5C5}"/>
              </a:ext>
            </a:extLst>
          </p:cNvPr>
          <p:cNvSpPr/>
          <p:nvPr userDrawn="1"/>
        </p:nvSpPr>
        <p:spPr bwMode="auto">
          <a:xfrm>
            <a:off x="9519" y="0"/>
            <a:ext cx="2889130" cy="963192"/>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24" name="Text Placeholder 2">
            <a:extLst>
              <a:ext uri="{FF2B5EF4-FFF2-40B4-BE49-F238E27FC236}">
                <a16:creationId xmlns:a16="http://schemas.microsoft.com/office/drawing/2014/main" id="{1CE4782F-181D-FC46-8BE6-00C836589837}"/>
              </a:ext>
            </a:extLst>
          </p:cNvPr>
          <p:cNvSpPr>
            <a:spLocks noGrp="1"/>
          </p:cNvSpPr>
          <p:nvPr>
            <p:ph type="body" sz="quarter" idx="20"/>
          </p:nvPr>
        </p:nvSpPr>
        <p:spPr>
          <a:xfrm>
            <a:off x="3221592"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
        <p:nvSpPr>
          <p:cNvPr id="26" name="Text Placeholder 2">
            <a:extLst>
              <a:ext uri="{FF2B5EF4-FFF2-40B4-BE49-F238E27FC236}">
                <a16:creationId xmlns:a16="http://schemas.microsoft.com/office/drawing/2014/main" id="{079D3BD5-15BC-2A4C-947C-4914CB203A61}"/>
              </a:ext>
            </a:extLst>
          </p:cNvPr>
          <p:cNvSpPr>
            <a:spLocks noGrp="1"/>
          </p:cNvSpPr>
          <p:nvPr>
            <p:ph type="body" sz="quarter" idx="21"/>
          </p:nvPr>
        </p:nvSpPr>
        <p:spPr>
          <a:xfrm>
            <a:off x="5273314"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
        <p:nvSpPr>
          <p:cNvPr id="28" name="Text Placeholder 2">
            <a:extLst>
              <a:ext uri="{FF2B5EF4-FFF2-40B4-BE49-F238E27FC236}">
                <a16:creationId xmlns:a16="http://schemas.microsoft.com/office/drawing/2014/main" id="{D96F139B-389B-224D-AA6E-EFCCD7DAF2D9}"/>
              </a:ext>
            </a:extLst>
          </p:cNvPr>
          <p:cNvSpPr>
            <a:spLocks noGrp="1"/>
          </p:cNvSpPr>
          <p:nvPr>
            <p:ph type="body" sz="quarter" idx="22"/>
          </p:nvPr>
        </p:nvSpPr>
        <p:spPr>
          <a:xfrm>
            <a:off x="7309650" y="2163813"/>
            <a:ext cx="1713391" cy="1985529"/>
          </a:xfrm>
          <a:prstGeom prst="rect">
            <a:avLst/>
          </a:prstGeom>
        </p:spPr>
        <p:txBody>
          <a:bodyPr anchor="t">
            <a:normAutofit/>
          </a:bodyPr>
          <a:lstStyle>
            <a:lvl1pPr marL="0" indent="0">
              <a:spcBef>
                <a:spcPts val="0"/>
              </a:spcBef>
              <a:spcAft>
                <a:spcPts val="1200"/>
              </a:spcAft>
              <a:buNone/>
              <a:defRPr sz="14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2916840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2" y="188733"/>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6352006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2" y="188733"/>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8" y="818008"/>
            <a:ext cx="8386957" cy="3701526"/>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4134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5" y="2303283"/>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8" y="2371680"/>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38"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1664476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2" y="188733"/>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8" y="1237535"/>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950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6"/>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89" indent="-182876"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2" y="365760"/>
            <a:ext cx="6672283" cy="4096512"/>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3899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8"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1" y="1489993"/>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1"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89" indent="-182876"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20"/>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38890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189"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189"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3" y="365760"/>
            <a:ext cx="2969011" cy="4096512"/>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641852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1"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5"/>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150605"/>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85254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11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168861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653516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715163" y="1451934"/>
            <a:ext cx="6425214" cy="857250"/>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kern="1200" dirty="0">
                <a:solidFill>
                  <a:schemeClr val="tx2"/>
                </a:solidFill>
                <a:latin typeface="Tahoma" pitchFamily="34" charset="0"/>
                <a:ea typeface="+mj-ea"/>
                <a:cs typeface="Tahoma" pitchFamily="34" charset="0"/>
              </a:defRPr>
            </a:lvl1pPr>
          </a:lstStyle>
          <a:p>
            <a:r>
              <a:rPr lang="en-US" dirty="0"/>
              <a:t>Title Goes Here</a:t>
            </a:r>
          </a:p>
        </p:txBody>
      </p:sp>
      <p:sp>
        <p:nvSpPr>
          <p:cNvPr id="6" name="Subtitle 2"/>
          <p:cNvSpPr>
            <a:spLocks noGrp="1"/>
          </p:cNvSpPr>
          <p:nvPr>
            <p:ph type="subTitle" idx="1" hasCustomPrompt="1"/>
          </p:nvPr>
        </p:nvSpPr>
        <p:spPr bwMode="blackGray">
          <a:xfrm>
            <a:off x="715163" y="2388067"/>
            <a:ext cx="6400800" cy="621410"/>
          </a:xfrm>
          <a:prstGeom prst="rect">
            <a:avLst/>
          </a:prstGeom>
        </p:spPr>
        <p:txBody>
          <a:bodyPr lIns="0" tIns="0" rIns="0" bIns="0" anchor="t" anchorCtr="0">
            <a:normAutofit/>
          </a:bodyPr>
          <a:lstStyle>
            <a:lvl1pPr marL="0" marR="0" indent="0" algn="l" defTabSz="457200" rtl="0" eaLnBrk="1" fontAlgn="auto" latinLnBrk="0" hangingPunct="1">
              <a:lnSpc>
                <a:spcPct val="100000"/>
              </a:lnSpc>
              <a:spcBef>
                <a:spcPts val="1200"/>
              </a:spcBef>
              <a:spcAft>
                <a:spcPts val="0"/>
              </a:spcAft>
              <a:buClr>
                <a:schemeClr val="accent3"/>
              </a:buClr>
              <a:buSzTx/>
              <a:buFont typeface="Arial"/>
              <a:buNone/>
              <a:tabLst/>
              <a:defRPr lang="en-US" sz="1400" kern="1200" baseline="0" dirty="0" smtClean="0">
                <a:solidFill>
                  <a:schemeClr val="tx2"/>
                </a:solidFill>
                <a:latin typeface="Tahoma"/>
                <a:ea typeface="+mn-ea"/>
                <a:cs typeface="Tahom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Title - Date</a:t>
            </a:r>
          </a:p>
        </p:txBody>
      </p:sp>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09"/>
            <a:ext cx="9144000" cy="1350491"/>
          </a:xfrm>
          <a:prstGeom prst="rect">
            <a:avLst/>
          </a:prstGeom>
        </p:spPr>
      </p:pic>
      <p:pic>
        <p:nvPicPr>
          <p:cNvPr id="4"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727122" y="3072308"/>
            <a:ext cx="1648373" cy="569066"/>
          </a:xfrm>
          <a:prstGeom prst="rect">
            <a:avLst/>
          </a:prstGeom>
          <a:noFill/>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0"/>
            <a:ext cx="9144000" cy="1350491"/>
          </a:xfrm>
          <a:prstGeom prst="rect">
            <a:avLst/>
          </a:prstGeom>
        </p:spPr>
      </p:pic>
    </p:spTree>
    <p:extLst>
      <p:ext uri="{BB962C8B-B14F-4D97-AF65-F5344CB8AC3E}">
        <p14:creationId xmlns:p14="http://schemas.microsoft.com/office/powerpoint/2010/main" val="38407953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09"/>
            <a:ext cx="9144000" cy="1350491"/>
          </a:xfrm>
          <a:prstGeom prst="rect">
            <a:avLst/>
          </a:prstGeom>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0"/>
            <a:ext cx="9144000" cy="1350491"/>
          </a:xfrm>
          <a:prstGeom prst="rect">
            <a:avLst/>
          </a:prstGeom>
        </p:spPr>
      </p:pic>
    </p:spTree>
    <p:extLst>
      <p:ext uri="{BB962C8B-B14F-4D97-AF65-F5344CB8AC3E}">
        <p14:creationId xmlns:p14="http://schemas.microsoft.com/office/powerpoint/2010/main" val="50144185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ection Slide">
    <p:spTree>
      <p:nvGrpSpPr>
        <p:cNvPr id="1" name=""/>
        <p:cNvGrpSpPr/>
        <p:nvPr/>
      </p:nvGrpSpPr>
      <p:grpSpPr>
        <a:xfrm>
          <a:off x="0" y="0"/>
          <a:ext cx="0" cy="0"/>
          <a:chOff x="0" y="0"/>
          <a:chExt cx="0" cy="0"/>
        </a:xfrm>
      </p:grpSpPr>
      <p:pic>
        <p:nvPicPr>
          <p:cNvPr id="2" name="Picture 1" descr="footer.jpg"/>
          <p:cNvPicPr>
            <a:picLocks noChangeAspect="1"/>
          </p:cNvPicPr>
          <p:nvPr userDrawn="1"/>
        </p:nvPicPr>
        <p:blipFill>
          <a:blip r:embed="rId2" cstate="email">
            <a:alphaModFix amt="55000"/>
            <a:extLst>
              <a:ext uri="{28A0092B-C50C-407E-A947-70E740481C1C}">
                <a14:useLocalDpi xmlns:a14="http://schemas.microsoft.com/office/drawing/2010/main"/>
              </a:ext>
            </a:extLst>
          </a:blip>
          <a:stretch>
            <a:fillRect/>
          </a:stretch>
        </p:blipFill>
        <p:spPr>
          <a:xfrm>
            <a:off x="0" y="561560"/>
            <a:ext cx="9144000" cy="1288284"/>
          </a:xfrm>
          <a:prstGeom prst="rect">
            <a:avLst/>
          </a:prstGeom>
        </p:spPr>
      </p:pic>
      <p:sp>
        <p:nvSpPr>
          <p:cNvPr id="5" name="Title 1"/>
          <p:cNvSpPr>
            <a:spLocks noGrp="1"/>
          </p:cNvSpPr>
          <p:nvPr>
            <p:ph type="ctrTitle" hasCustomPrompt="1"/>
          </p:nvPr>
        </p:nvSpPr>
        <p:spPr>
          <a:xfrm>
            <a:off x="715163" y="1562029"/>
            <a:ext cx="6425214" cy="857250"/>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kern="1200" dirty="0">
                <a:solidFill>
                  <a:schemeClr val="tx2"/>
                </a:solidFill>
                <a:latin typeface="Tahoma" pitchFamily="34" charset="0"/>
                <a:ea typeface="+mj-ea"/>
                <a:cs typeface="Tahoma" pitchFamily="34" charset="0"/>
              </a:defRPr>
            </a:lvl1pPr>
          </a:lstStyle>
          <a:p>
            <a:r>
              <a:rPr lang="en-US" dirty="0"/>
              <a:t>Title Goes Here</a:t>
            </a:r>
          </a:p>
        </p:txBody>
      </p:sp>
      <p:pic>
        <p:nvPicPr>
          <p:cNvPr id="12" name="Picture 11" descr="footer.jpg"/>
          <p:cNvPicPr>
            <a:picLocks noChangeAspect="1"/>
          </p:cNvPicPr>
          <p:nvPr userDrawn="1"/>
        </p:nvPicPr>
        <p:blipFill>
          <a:blip r:embed="rId2" cstate="email">
            <a:alphaModFix amt="55000"/>
            <a:extLst>
              <a:ext uri="{28A0092B-C50C-407E-A947-70E740481C1C}">
                <a14:useLocalDpi xmlns:a14="http://schemas.microsoft.com/office/drawing/2010/main"/>
              </a:ext>
            </a:extLst>
          </a:blip>
          <a:stretch>
            <a:fillRect/>
          </a:stretch>
        </p:blipFill>
        <p:spPr>
          <a:xfrm rot="10800000">
            <a:off x="0" y="2825690"/>
            <a:ext cx="9144000" cy="1288284"/>
          </a:xfrm>
          <a:prstGeom prst="rect">
            <a:avLst/>
          </a:prstGeom>
        </p:spPr>
      </p:pic>
      <p:pic>
        <p:nvPicPr>
          <p:cNvPr id="4"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756486" y="3903636"/>
            <a:ext cx="1648373" cy="569066"/>
          </a:xfrm>
          <a:prstGeom prst="rect">
            <a:avLst/>
          </a:prstGeom>
          <a:noFill/>
        </p:spPr>
      </p:pic>
      <p:sp>
        <p:nvSpPr>
          <p:cNvPr id="6" name="Subtitle 2"/>
          <p:cNvSpPr>
            <a:spLocks noGrp="1"/>
          </p:cNvSpPr>
          <p:nvPr>
            <p:ph type="subTitle" idx="1" hasCustomPrompt="1"/>
          </p:nvPr>
        </p:nvSpPr>
        <p:spPr bwMode="blackGray">
          <a:xfrm>
            <a:off x="715163" y="2505528"/>
            <a:ext cx="6400800" cy="621410"/>
          </a:xfrm>
          <a:prstGeom prst="rect">
            <a:avLst/>
          </a:prstGeom>
        </p:spPr>
        <p:txBody>
          <a:bodyPr lIns="0" tIns="0" rIns="0" bIns="0" anchor="t" anchorCtr="0">
            <a:normAutofit/>
          </a:bodyPr>
          <a:lstStyle>
            <a:lvl1pPr marL="0" marR="0" indent="0" algn="l" defTabSz="457200" rtl="0" eaLnBrk="1" fontAlgn="auto" latinLnBrk="0" hangingPunct="1">
              <a:lnSpc>
                <a:spcPct val="100000"/>
              </a:lnSpc>
              <a:spcBef>
                <a:spcPts val="1200"/>
              </a:spcBef>
              <a:spcAft>
                <a:spcPts val="0"/>
              </a:spcAft>
              <a:buClr>
                <a:schemeClr val="accent3"/>
              </a:buClr>
              <a:buSzTx/>
              <a:buFont typeface="Arial"/>
              <a:buNone/>
              <a:tabLst/>
              <a:defRPr lang="en-US" sz="1400" kern="1200" baseline="0" dirty="0" smtClean="0">
                <a:solidFill>
                  <a:schemeClr val="tx2"/>
                </a:solidFill>
                <a:latin typeface="Tahoma"/>
                <a:ea typeface="+mn-ea"/>
                <a:cs typeface="Tahom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 here</a:t>
            </a:r>
          </a:p>
        </p:txBody>
      </p:sp>
    </p:spTree>
    <p:extLst>
      <p:ext uri="{BB962C8B-B14F-4D97-AF65-F5344CB8AC3E}">
        <p14:creationId xmlns:p14="http://schemas.microsoft.com/office/powerpoint/2010/main" val="12086551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2"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0" name="Pictur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18570506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1567050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72197469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0949071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and Content - Modria coli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4507394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2"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Tree>
    <p:extLst>
      <p:ext uri="{BB962C8B-B14F-4D97-AF65-F5344CB8AC3E}">
        <p14:creationId xmlns:p14="http://schemas.microsoft.com/office/powerpoint/2010/main" val="18451907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line Header Foote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30665"/>
            <a:ext cx="8552291" cy="3537410"/>
          </a:xfrm>
          <a:prstGeom prst="rect">
            <a:avLst/>
          </a:prstGeom>
        </p:spPr>
        <p:txBody>
          <a:bodyPr vert="horz"/>
          <a:lstStyle>
            <a:lvl1pPr>
              <a:buClr>
                <a:srgbClr val="8F9B49"/>
              </a:buClr>
              <a:defRPr sz="1800">
                <a:latin typeface="Tahoma"/>
                <a:cs typeface="Tahoma"/>
              </a:defRPr>
            </a:lvl1pPr>
            <a:lvl2pPr>
              <a:buClr>
                <a:srgbClr val="8F9B49"/>
              </a:buClr>
              <a:defRPr sz="1600">
                <a:latin typeface="Tahoma"/>
                <a:cs typeface="Tahoma"/>
              </a:defRPr>
            </a:lvl2pPr>
            <a:lvl3pPr>
              <a:buClr>
                <a:srgbClr val="8F9B49"/>
              </a:buClr>
              <a:defRPr sz="1400">
                <a:latin typeface="Tahoma"/>
                <a:cs typeface="Tahoma"/>
              </a:defRPr>
            </a:lvl3pPr>
            <a:lvl4pPr>
              <a:buClr>
                <a:srgbClr val="8F9B49"/>
              </a:buClr>
              <a:defRPr sz="1200">
                <a:latin typeface="Tahoma"/>
                <a:cs typeface="Tahoma"/>
              </a:defRPr>
            </a:lvl4pPr>
            <a:lvl5pPr>
              <a:buClr>
                <a:srgbClr val="8F9B49"/>
              </a:buClr>
              <a:defRPr sz="1200">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hasCustomPrompt="1"/>
          </p:nvPr>
        </p:nvSpPr>
        <p:spPr>
          <a:xfrm>
            <a:off x="273677" y="120386"/>
            <a:ext cx="7174111" cy="710279"/>
          </a:xfrm>
          <a:prstGeom prst="rect">
            <a:avLst/>
          </a:prstGeom>
        </p:spPr>
        <p:txBody>
          <a:bodyPr vert="horz"/>
          <a:lstStyle>
            <a:lvl1pPr algn="l">
              <a:defRPr sz="2200" b="1">
                <a:solidFill>
                  <a:schemeClr val="tx2"/>
                </a:solidFill>
                <a:latin typeface="Tahoma"/>
                <a:cs typeface="Tahoma"/>
              </a:defRPr>
            </a:lvl1pPr>
          </a:lstStyle>
          <a:p>
            <a:r>
              <a:rPr lang="en-US" dirty="0"/>
              <a:t>Click to edit Master title style</a:t>
            </a:r>
            <a:br>
              <a:rPr lang="en-US" dirty="0"/>
            </a:br>
            <a:r>
              <a:rPr lang="en-US" dirty="0"/>
              <a:t>2line</a:t>
            </a:r>
          </a:p>
        </p:txBody>
      </p:sp>
      <p:pic>
        <p:nvPicPr>
          <p:cNvPr id="12"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0" name="Pictur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36786312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6" name="Title 4"/>
          <p:cNvSpPr>
            <a:spLocks noGrp="1"/>
          </p:cNvSpPr>
          <p:nvPr>
            <p:ph type="title"/>
          </p:nvPr>
        </p:nvSpPr>
        <p:spPr>
          <a:xfrm>
            <a:off x="273677" y="194967"/>
            <a:ext cx="7242691" cy="547699"/>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23391"/>
            <a:ext cx="4228505" cy="354468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quarter" idx="11"/>
          </p:nvPr>
        </p:nvSpPr>
        <p:spPr>
          <a:xfrm>
            <a:off x="4609930" y="823391"/>
            <a:ext cx="4228505" cy="354468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6"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0" name="Picture 9"/>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7427184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Graphic Background">
    <p:spTree>
      <p:nvGrpSpPr>
        <p:cNvPr id="1" name=""/>
        <p:cNvGrpSpPr/>
        <p:nvPr/>
      </p:nvGrpSpPr>
      <p:grpSpPr>
        <a:xfrm>
          <a:off x="0" y="0"/>
          <a:ext cx="0" cy="0"/>
          <a:chOff x="0" y="0"/>
          <a:chExt cx="0" cy="0"/>
        </a:xfrm>
      </p:grpSpPr>
      <p:pic>
        <p:nvPicPr>
          <p:cNvPr id="2" name="Picture 1" descr="tyler_mark_RGB.png"/>
          <p:cNvPicPr>
            <a:picLocks noChangeAspect="1"/>
          </p:cNvPicPr>
          <p:nvPr userDrawn="1"/>
        </p:nvPicPr>
        <p:blipFill>
          <a:blip r:embed="rId2" cstate="email">
            <a:alphaModFix amt="9000"/>
            <a:extLst>
              <a:ext uri="{28A0092B-C50C-407E-A947-70E740481C1C}">
                <a14:useLocalDpi xmlns:a14="http://schemas.microsoft.com/office/drawing/2010/main"/>
              </a:ext>
            </a:extLst>
          </a:blip>
          <a:stretch>
            <a:fillRect/>
          </a:stretch>
        </p:blipFill>
        <p:spPr>
          <a:xfrm>
            <a:off x="6859194" y="2114107"/>
            <a:ext cx="2514600" cy="2542032"/>
          </a:xfrm>
          <a:prstGeom prst="rect">
            <a:avLst/>
          </a:prstGeom>
        </p:spPr>
      </p:pic>
      <p:pic>
        <p:nvPicPr>
          <p:cNvPr id="4" name="Picture 3"/>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3" name="Title 4"/>
          <p:cNvSpPr>
            <a:spLocks noGrp="1"/>
          </p:cNvSpPr>
          <p:nvPr>
            <p:ph type="title"/>
          </p:nvPr>
        </p:nvSpPr>
        <p:spPr>
          <a:xfrm>
            <a:off x="273677" y="194967"/>
            <a:ext cx="7174111"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78803" y="812627"/>
            <a:ext cx="8552291" cy="3555448"/>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2"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9" name="Picture 3"/>
          <p:cNvPicPr>
            <a:picLocks noChangeAspect="1" noChangeArrowheads="1"/>
          </p:cNvPicPr>
          <p:nvPr userDrawn="1"/>
        </p:nvPicPr>
        <p:blipFill>
          <a:blip r:embed="rId4"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3" name="Picture 12"/>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339585012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Header and Footer Onl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1"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2"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3338431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Header without Footer Graphic">
    <p:spTree>
      <p:nvGrpSpPr>
        <p:cNvPr id="1" name=""/>
        <p:cNvGrpSpPr/>
        <p:nvPr/>
      </p:nvGrpSpPr>
      <p:grpSpPr>
        <a:xfrm>
          <a:off x="0" y="0"/>
          <a:ext cx="0" cy="0"/>
          <a:chOff x="0" y="0"/>
          <a:chExt cx="0" cy="0"/>
        </a:xfrm>
      </p:grpSpPr>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7"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37608601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Header without Footer Graphic">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alphaModFix amt="30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bg1">
                    <a:lumMod val="75000"/>
                  </a:schemeClr>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endParaRP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4414679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flow2">
    <p:spTree>
      <p:nvGrpSpPr>
        <p:cNvPr id="1" name=""/>
        <p:cNvGrpSpPr/>
        <p:nvPr/>
      </p:nvGrpSpPr>
      <p:grpSpPr>
        <a:xfrm>
          <a:off x="0" y="0"/>
          <a:ext cx="0" cy="0"/>
          <a:chOff x="0" y="0"/>
          <a:chExt cx="0" cy="0"/>
        </a:xfrm>
      </p:grpSpPr>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bg1">
                    <a:lumMod val="75000"/>
                  </a:schemeClr>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endParaRP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5016514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8562975"/>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Header Foote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4386336"/>
            <a:ext cx="9144000" cy="757165"/>
          </a:xfrm>
          <a:prstGeom prst="rect">
            <a:avLst/>
          </a:prstGeom>
        </p:spPr>
      </p:pic>
      <p:sp>
        <p:nvSpPr>
          <p:cNvPr id="4" name="Text Placeholder 3"/>
          <p:cNvSpPr>
            <a:spLocks noGrp="1"/>
          </p:cNvSpPr>
          <p:nvPr>
            <p:ph type="body" sz="quarter" idx="10"/>
          </p:nvPr>
        </p:nvSpPr>
        <p:spPr>
          <a:xfrm>
            <a:off x="278803" y="806824"/>
            <a:ext cx="8552291" cy="3570038"/>
          </a:xfrm>
          <a:prstGeom prst="rect">
            <a:avLst/>
          </a:prstGeom>
        </p:spPr>
        <p:txBody>
          <a:bodyPr vert="horz"/>
          <a:lstStyle>
            <a:lvl1pPr marL="257175" indent="-257175">
              <a:buClr>
                <a:srgbClr val="8F9B49"/>
              </a:buClr>
              <a:buFont typeface="Arial"/>
              <a:buChar char="•"/>
              <a:defRPr sz="1800">
                <a:solidFill>
                  <a:schemeClr val="tx1">
                    <a:lumMod val="75000"/>
                    <a:lumOff val="25000"/>
                  </a:schemeClr>
                </a:solidFill>
                <a:latin typeface="Tahoma"/>
                <a:cs typeface="Tahoma"/>
              </a:defRPr>
            </a:lvl1pPr>
            <a:lvl2pPr>
              <a:buClr>
                <a:srgbClr val="8F9B49"/>
              </a:buClr>
              <a:defRPr sz="1500">
                <a:solidFill>
                  <a:schemeClr val="tx1">
                    <a:lumMod val="75000"/>
                    <a:lumOff val="25000"/>
                  </a:schemeClr>
                </a:solidFill>
                <a:latin typeface="Tahoma"/>
                <a:cs typeface="Tahoma"/>
              </a:defRPr>
            </a:lvl2pPr>
            <a:lvl3pPr>
              <a:buClr>
                <a:srgbClr val="8F9B49"/>
              </a:buClr>
              <a:defRPr sz="135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273678" y="194968"/>
            <a:ext cx="8564758" cy="522209"/>
          </a:xfrm>
          <a:prstGeom prst="rect">
            <a:avLst/>
          </a:prstGeom>
        </p:spPr>
        <p:txBody>
          <a:bodyPr vert="horz"/>
          <a:lstStyle>
            <a:lvl1pPr algn="l">
              <a:defRPr sz="2400" b="1">
                <a:solidFill>
                  <a:schemeClr val="tx2"/>
                </a:solidFill>
                <a:latin typeface="Tahoma"/>
                <a:cs typeface="Tahoma"/>
              </a:defRPr>
            </a:lvl1pPr>
          </a:lstStyle>
          <a:p>
            <a:r>
              <a:rPr lang="en-US" dirty="0"/>
              <a:t>Click to edit Master title style</a:t>
            </a:r>
          </a:p>
        </p:txBody>
      </p:sp>
      <p:sp>
        <p:nvSpPr>
          <p:cNvPr id="14" name="Rectangle 5"/>
          <p:cNvSpPr txBox="1">
            <a:spLocks noChangeArrowheads="1"/>
          </p:cNvSpPr>
          <p:nvPr userDrawn="1"/>
        </p:nvSpPr>
        <p:spPr bwMode="gray">
          <a:xfrm>
            <a:off x="369941"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378"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378"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pic>
        <p:nvPicPr>
          <p:cNvPr id="10" name="Picture 9"/>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Tree>
    <p:extLst>
      <p:ext uri="{BB962C8B-B14F-4D97-AF65-F5344CB8AC3E}">
        <p14:creationId xmlns:p14="http://schemas.microsoft.com/office/powerpoint/2010/main" val="98975377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Text Box 12"/>
          <p:cNvSpPr txBox="1">
            <a:spLocks noChangeArrowheads="1"/>
          </p:cNvSpPr>
          <p:nvPr userDrawn="1"/>
        </p:nvSpPr>
        <p:spPr bwMode="gray">
          <a:xfrm>
            <a:off x="3701991"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2017</a:t>
            </a:r>
          </a:p>
        </p:txBody>
      </p:sp>
    </p:spTree>
    <p:extLst>
      <p:ext uri="{BB962C8B-B14F-4D97-AF65-F5344CB8AC3E}">
        <p14:creationId xmlns:p14="http://schemas.microsoft.com/office/powerpoint/2010/main" val="23105217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nline cour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4497327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lumn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68533172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one cli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5451117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046444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1675692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19493949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10"/>
          <p:cNvSpPr/>
          <p:nvPr/>
        </p:nvSpPr>
        <p:spPr>
          <a:xfrm>
            <a:off x="4572000" y="-125"/>
            <a:ext cx="4572000" cy="51435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1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1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81000">
              <a:spcBef>
                <a:spcPts val="0"/>
              </a:spcBef>
              <a:spcAft>
                <a:spcPts val="0"/>
              </a:spcAft>
              <a:buClr>
                <a:srgbClr val="000000"/>
              </a:buClr>
              <a:buSzPts val="2400"/>
              <a:buChar char="●"/>
              <a:defRPr>
                <a:solidFill>
                  <a:srgbClr val="000000"/>
                </a:solidFill>
              </a:defRPr>
            </a:lvl1pPr>
            <a:lvl2pPr marL="914400" lvl="1" indent="-355600">
              <a:spcBef>
                <a:spcPts val="1600"/>
              </a:spcBef>
              <a:spcAft>
                <a:spcPts val="0"/>
              </a:spcAft>
              <a:buClr>
                <a:srgbClr val="000000"/>
              </a:buClr>
              <a:buSzPts val="2000"/>
              <a:buChar char="○"/>
              <a:defRPr>
                <a:solidFill>
                  <a:srgbClr val="000000"/>
                </a:solidFill>
              </a:defRPr>
            </a:lvl2pPr>
            <a:lvl3pPr marL="1371600" lvl="2" indent="-342900">
              <a:spcBef>
                <a:spcPts val="1600"/>
              </a:spcBef>
              <a:spcAft>
                <a:spcPts val="0"/>
              </a:spcAft>
              <a:buClr>
                <a:srgbClr val="000000"/>
              </a:buClr>
              <a:buSzPts val="18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217965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None/>
              <a:defRPr/>
            </a:lvl1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72225245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p1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81000" algn="ctr">
              <a:spcBef>
                <a:spcPts val="0"/>
              </a:spcBef>
              <a:spcAft>
                <a:spcPts val="0"/>
              </a:spcAft>
              <a:buSzPts val="2400"/>
              <a:buChar char="●"/>
              <a:defRPr/>
            </a:lvl1pPr>
            <a:lvl2pPr marL="914400" lvl="1" indent="-355600" algn="ctr">
              <a:spcBef>
                <a:spcPts val="1600"/>
              </a:spcBef>
              <a:spcAft>
                <a:spcPts val="0"/>
              </a:spcAft>
              <a:buSzPts val="2000"/>
              <a:buChar char="○"/>
              <a:defRPr/>
            </a:lvl2pPr>
            <a:lvl3pPr marL="1371600" lvl="2" indent="-342900" algn="ctr">
              <a:spcBef>
                <a:spcPts val="1600"/>
              </a:spcBef>
              <a:spcAft>
                <a:spcPts val="0"/>
              </a:spcAft>
              <a:buSzPts val="18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9941544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09"/>
            <a:ext cx="9144000" cy="1350491"/>
          </a:xfrm>
          <a:prstGeom prst="rect">
            <a:avLst/>
          </a:prstGeom>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0"/>
            <a:ext cx="9144000" cy="1350491"/>
          </a:xfrm>
          <a:prstGeom prst="rect">
            <a:avLst/>
          </a:prstGeom>
        </p:spPr>
      </p:pic>
    </p:spTree>
    <p:extLst>
      <p:ext uri="{BB962C8B-B14F-4D97-AF65-F5344CB8AC3E}">
        <p14:creationId xmlns:p14="http://schemas.microsoft.com/office/powerpoint/2010/main" val="309267628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47320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D25DC-0A97-422B-D9FF-0ED168F8D0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5343F8-9A30-BFC8-FC37-AE08D2EC34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C3B496-3A1C-3EFC-71B9-503FFDF41B2D}"/>
              </a:ext>
            </a:extLst>
          </p:cNvPr>
          <p:cNvSpPr>
            <a:spLocks noGrp="1"/>
          </p:cNvSpPr>
          <p:nvPr>
            <p:ph type="dt" sz="half" idx="10"/>
          </p:nvPr>
        </p:nvSpPr>
        <p:spPr/>
        <p:txBody>
          <a:bodyPr/>
          <a:lstStyle/>
          <a:p>
            <a:fld id="{6786A13F-26AB-4127-9138-95F4837AC96A}" type="datetimeFigureOut">
              <a:rPr lang="en-US" smtClean="0"/>
              <a:t>6/27/2026</a:t>
            </a:fld>
            <a:endParaRPr lang="en-US"/>
          </a:p>
        </p:txBody>
      </p:sp>
      <p:sp>
        <p:nvSpPr>
          <p:cNvPr id="5" name="Footer Placeholder 4">
            <a:extLst>
              <a:ext uri="{FF2B5EF4-FFF2-40B4-BE49-F238E27FC236}">
                <a16:creationId xmlns:a16="http://schemas.microsoft.com/office/drawing/2014/main" id="{EFC50F63-BE40-85E7-2AB0-0915988DB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C6564-64C0-D607-6672-BB1E0E7F25E3}"/>
              </a:ext>
            </a:extLst>
          </p:cNvPr>
          <p:cNvSpPr>
            <a:spLocks noGrp="1"/>
          </p:cNvSpPr>
          <p:nvPr>
            <p:ph type="sldNum" sz="quarter" idx="12"/>
          </p:nvPr>
        </p:nvSpPr>
        <p:spPr/>
        <p:txBody>
          <a:bodyPr/>
          <a:lstStyle/>
          <a:p>
            <a:fld id="{70E75FAB-2B87-41B6-AF6C-F9EA779E1455}" type="slidenum">
              <a:rPr lang="en-US" smtClean="0"/>
              <a:t>‹#›</a:t>
            </a:fld>
            <a:endParaRPr lang="en-US"/>
          </a:p>
        </p:txBody>
      </p:sp>
    </p:spTree>
    <p:extLst>
      <p:ext uri="{BB962C8B-B14F-4D97-AF65-F5344CB8AC3E}">
        <p14:creationId xmlns:p14="http://schemas.microsoft.com/office/powerpoint/2010/main" val="4461484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500"/>
          </a:xfrm>
          <a:custGeom>
            <a:avLst/>
            <a:gdLst/>
            <a:ahLst/>
            <a:cxnLst/>
            <a:rect l="l" t="t" r="r" b="b"/>
            <a:pathLst>
              <a:path w="9144000" h="6858000">
                <a:moveTo>
                  <a:pt x="0" y="0"/>
                </a:moveTo>
                <a:lnTo>
                  <a:pt x="9143999" y="0"/>
                </a:lnTo>
                <a:lnTo>
                  <a:pt x="9143999" y="6857999"/>
                </a:lnTo>
                <a:lnTo>
                  <a:pt x="0" y="6857999"/>
                </a:lnTo>
                <a:lnTo>
                  <a:pt x="0" y="0"/>
                </a:lnTo>
                <a:close/>
              </a:path>
            </a:pathLst>
          </a:custGeom>
          <a:solidFill>
            <a:srgbClr val="434343"/>
          </a:solidFill>
        </p:spPr>
        <p:txBody>
          <a:bodyPr wrap="square" lIns="0" tIns="0" rIns="0" bIns="0" rtlCol="0"/>
          <a:lstStyle/>
          <a:p>
            <a:endParaRPr sz="1350"/>
          </a:p>
        </p:txBody>
      </p:sp>
      <p:sp>
        <p:nvSpPr>
          <p:cNvPr id="2" name="Holder 2"/>
          <p:cNvSpPr>
            <a:spLocks noGrp="1"/>
          </p:cNvSpPr>
          <p:nvPr>
            <p:ph type="ctrTitle"/>
          </p:nvPr>
        </p:nvSpPr>
        <p:spPr>
          <a:xfrm>
            <a:off x="804546" y="779431"/>
            <a:ext cx="7534909" cy="553998"/>
          </a:xfrm>
          <a:prstGeom prst="rect">
            <a:avLst/>
          </a:prstGeom>
        </p:spPr>
        <p:txBody>
          <a:bodyPr wrap="square" lIns="0" tIns="0" rIns="0" bIns="0">
            <a:spAutoFit/>
          </a:bodyPr>
          <a:lstStyle>
            <a:lvl1pPr>
              <a:defRPr sz="3600" b="1"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804546" y="2694146"/>
            <a:ext cx="7534909" cy="369332"/>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5741561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4000" cy="5143500"/>
          </a:xfrm>
          <a:custGeom>
            <a:avLst/>
            <a:gdLst/>
            <a:ahLst/>
            <a:cxnLst/>
            <a:rect l="l" t="t" r="r" b="b"/>
            <a:pathLst>
              <a:path w="9144000" h="6858000">
                <a:moveTo>
                  <a:pt x="0" y="0"/>
                </a:moveTo>
                <a:lnTo>
                  <a:pt x="9143999" y="0"/>
                </a:lnTo>
                <a:lnTo>
                  <a:pt x="9143999" y="6857999"/>
                </a:lnTo>
                <a:lnTo>
                  <a:pt x="0" y="6857999"/>
                </a:lnTo>
                <a:lnTo>
                  <a:pt x="0" y="0"/>
                </a:lnTo>
                <a:close/>
              </a:path>
            </a:pathLst>
          </a:custGeom>
          <a:solidFill>
            <a:srgbClr val="434343"/>
          </a:solidFill>
        </p:spPr>
        <p:txBody>
          <a:bodyPr wrap="square" lIns="0" tIns="0" rIns="0" bIns="0" rtlCol="0"/>
          <a:lstStyle/>
          <a:p>
            <a:endParaRPr sz="1350"/>
          </a:p>
        </p:txBody>
      </p:sp>
      <p:sp>
        <p:nvSpPr>
          <p:cNvPr id="2" name="Holder 2"/>
          <p:cNvSpPr>
            <a:spLocks noGrp="1"/>
          </p:cNvSpPr>
          <p:nvPr>
            <p:ph type="title"/>
          </p:nvPr>
        </p:nvSpPr>
        <p:spPr>
          <a:xfrm>
            <a:off x="804546" y="334422"/>
            <a:ext cx="7534909" cy="1107996"/>
          </a:xfrm>
        </p:spPr>
        <p:txBody>
          <a:bodyPr lIns="0" tIns="0" rIns="0" bIns="0"/>
          <a:lstStyle>
            <a:lvl1pPr>
              <a:defRPr sz="7200"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794336" y="1457230"/>
            <a:ext cx="7555329" cy="276999"/>
          </a:xfrm>
        </p:spPr>
        <p:txBody>
          <a:bodyPr lIns="0" tIns="0" rIns="0" bIns="0"/>
          <a:lstStyle>
            <a:lvl1pPr>
              <a:defRPr sz="1800" b="0" i="0">
                <a:solidFill>
                  <a:schemeClr val="bg1"/>
                </a:solidFill>
                <a:latin typeface="Cambria"/>
                <a:cs typeface="Cambri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279082055"/>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3048000" cy="5143500"/>
          </a:xfrm>
          <a:custGeom>
            <a:avLst/>
            <a:gdLst/>
            <a:ahLst/>
            <a:cxnLst/>
            <a:rect l="l" t="t" r="r" b="b"/>
            <a:pathLst>
              <a:path w="3048000" h="6858000">
                <a:moveTo>
                  <a:pt x="0" y="0"/>
                </a:moveTo>
                <a:lnTo>
                  <a:pt x="3047999" y="0"/>
                </a:lnTo>
                <a:lnTo>
                  <a:pt x="3047999" y="6857999"/>
                </a:lnTo>
                <a:lnTo>
                  <a:pt x="0" y="6857999"/>
                </a:lnTo>
                <a:lnTo>
                  <a:pt x="0" y="0"/>
                </a:lnTo>
                <a:close/>
              </a:path>
            </a:pathLst>
          </a:custGeom>
          <a:solidFill>
            <a:srgbClr val="343434"/>
          </a:solidFill>
        </p:spPr>
        <p:txBody>
          <a:bodyPr wrap="square" lIns="0" tIns="0" rIns="0" bIns="0" rtlCol="0"/>
          <a:lstStyle/>
          <a:p>
            <a:endParaRPr sz="1350"/>
          </a:p>
        </p:txBody>
      </p:sp>
      <p:sp>
        <p:nvSpPr>
          <p:cNvPr id="2" name="Holder 2"/>
          <p:cNvSpPr>
            <a:spLocks noGrp="1"/>
          </p:cNvSpPr>
          <p:nvPr>
            <p:ph type="title"/>
          </p:nvPr>
        </p:nvSpPr>
        <p:spPr>
          <a:xfrm>
            <a:off x="804546" y="334422"/>
            <a:ext cx="7534909" cy="1107996"/>
          </a:xfrm>
        </p:spPr>
        <p:txBody>
          <a:bodyPr lIns="0" tIns="0" rIns="0" bIns="0"/>
          <a:lstStyle>
            <a:lvl1pPr>
              <a:defRPr sz="7200" b="1" i="0">
                <a:solidFill>
                  <a:schemeClr val="bg1"/>
                </a:solidFill>
                <a:latin typeface="Trebuchet MS"/>
                <a:cs typeface="Trebuchet MS"/>
              </a:defRPr>
            </a:lvl1pPr>
          </a:lstStyle>
          <a:p>
            <a:endParaRPr/>
          </a:p>
        </p:txBody>
      </p:sp>
      <p:sp>
        <p:nvSpPr>
          <p:cNvPr id="3" name="Holder 3"/>
          <p:cNvSpPr>
            <a:spLocks noGrp="1"/>
          </p:cNvSpPr>
          <p:nvPr>
            <p:ph sz="half" idx="2"/>
          </p:nvPr>
        </p:nvSpPr>
        <p:spPr>
          <a:xfrm>
            <a:off x="457200" y="1183005"/>
            <a:ext cx="3977640" cy="369332"/>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69332"/>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879791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4546" y="334422"/>
            <a:ext cx="7534909" cy="1107996"/>
          </a:xfrm>
        </p:spPr>
        <p:txBody>
          <a:bodyPr lIns="0" tIns="0" rIns="0" bIns="0"/>
          <a:lstStyle>
            <a:lvl1pPr>
              <a:defRPr sz="7200" b="1"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56663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9188343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4C81-1C47-8C97-D274-84A3FDB694E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FA5CD86-0E7F-A8E1-4CFD-CEDEB50CAE61}"/>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FDC2AFE-61D2-7DBE-A4D0-6B47F4B25C9F}"/>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CDCC120A-5319-B357-B269-4E2FB8C8A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12B441-7585-50DB-C76B-722B841D4E32}"/>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49106828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AE62-FAE5-B80D-DD47-CA21FBC51F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1C00AA-54F7-165A-0F30-623D8FCBB6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2E271-5860-FA7F-38C9-12823387C561}"/>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78757C65-E407-5559-E5A7-9AAD5DB0B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EE1C5-D84B-106D-93E7-797091385EAB}"/>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69117559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4E6E-0E36-9EDD-F8A8-A802FA36EF9B}"/>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E792B09-F179-6643-DBB0-8AF65460B750}"/>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0ECC73-8B51-0EA3-4754-A83B8AF7A598}"/>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F258A001-8119-442E-9532-A19B013CFB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05AB0E-4B86-7DBC-C667-E535009D5CC4}"/>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45493504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5C17-2A0B-7B5D-BCCA-FE3D64A7D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1C8032-BBBA-F5F2-51E8-E8E024B1F4B5}"/>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D55227-3E60-784D-0EE4-2E185DDEF1C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CCE615-C210-CE03-554F-BF5E1BBA36D5}"/>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6F2D9F29-0A63-64E3-86C4-BDAD36069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80F9E3-7A4E-B064-5D19-7C0C7481ECFA}"/>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336347220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8B550-4562-E2A4-75D0-CC84123E180B}"/>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072E40-0231-F372-377B-06D8B7FA7B8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A8C9EE4-0CBB-F959-7CF0-666E9859C64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D45744-48DE-FDE2-940A-6BE76B5A6C17}"/>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AE8EA90-D00F-0EFF-CFC9-FEFFFDC4B43C}"/>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3690D-501D-B0BE-B84D-4EA120F58FD1}"/>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8" name="Footer Placeholder 7">
            <a:extLst>
              <a:ext uri="{FF2B5EF4-FFF2-40B4-BE49-F238E27FC236}">
                <a16:creationId xmlns:a16="http://schemas.microsoft.com/office/drawing/2014/main" id="{993598D4-42C3-54B6-6C46-CF48F9226C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3E3592-D2CE-EC97-72E1-CCDC80AB8695}"/>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404662192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4176-FB0F-B609-5011-E39D4C05A9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A8B60E-6CAE-B6E3-42D9-441EE9C362E9}"/>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4" name="Footer Placeholder 3">
            <a:extLst>
              <a:ext uri="{FF2B5EF4-FFF2-40B4-BE49-F238E27FC236}">
                <a16:creationId xmlns:a16="http://schemas.microsoft.com/office/drawing/2014/main" id="{E69902C3-AC67-8555-0FF9-192C336775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E97921-26DF-8423-5B45-F8CAF3A80758}"/>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49276624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FEFC6C-F0FD-B772-92E6-C3D5C4BCE36D}"/>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3" name="Footer Placeholder 2">
            <a:extLst>
              <a:ext uri="{FF2B5EF4-FFF2-40B4-BE49-F238E27FC236}">
                <a16:creationId xmlns:a16="http://schemas.microsoft.com/office/drawing/2014/main" id="{0941DC24-64D7-091D-EDCF-C159C4F042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0CB0DA-E5CA-CCFA-FA63-99D2FAB83494}"/>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76254652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088C-6BCF-E66C-65AF-852A11FE3D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F1DAE4F-1B61-3BCD-81E7-56046064EC32}"/>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B74507-1649-59C8-AFBD-773B18328A7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F359586-234C-03B1-AD57-930A4A1FB878}"/>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42AAF9E8-D320-7033-B8B9-751F3DA323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54ADF0-2A1B-9388-4CBE-5BBA6DCB8975}"/>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319250023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12DE-A929-CCA8-1B19-4309369A35B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A102A2-A5C4-D3B6-EB2E-6EC5E6F0B61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7D99D38-B8FC-22A9-A5BC-FFB448B98DE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F2313AA-B72A-09A8-6AA3-E2D3EF470B0F}"/>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63E4DDD9-1CD5-8186-9BBF-1C476F9DAE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621DAE-FF16-5BAC-8767-F223FC20A65C}"/>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7315241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C348-4D18-A77A-4025-3925DB7C18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36F59D-C68B-79C8-BEB0-AEEC071586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617B8A-C681-8C0F-9E6E-F474314DDC06}"/>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E7981DE2-040F-9F4F-C90D-E081B8AAD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50AF1-2BDB-0BC7-E7A2-66C1D718978E}"/>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310680488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5F6A84-BFC8-707D-41E6-935377D7DBC4}"/>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A305C6-0545-8914-6BFB-15F3049AD6C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793697-8EDE-4E90-0C3E-00D86E992B49}"/>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DC662940-C45F-C78F-FB7E-8B33552C5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BCB43-51B6-5195-E05D-06A06EC97808}"/>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80184369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455065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Modria - Table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4" name="Rectangle 3"/>
          <p:cNvSpPr/>
          <p:nvPr userDrawn="1"/>
        </p:nvSpPr>
        <p:spPr bwMode="auto">
          <a:xfrm>
            <a:off x="0" y="0"/>
            <a:ext cx="9143999" cy="5143500"/>
          </a:xfrm>
          <a:prstGeom prst="rect">
            <a:avLst/>
          </a:prstGeom>
          <a:solidFill>
            <a:schemeClr val="bg1">
              <a:alpha val="44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sp>
        <p:nvSpPr>
          <p:cNvPr id="5" name="Title 4"/>
          <p:cNvSpPr>
            <a:spLocks noGrp="1"/>
          </p:cNvSpPr>
          <p:nvPr>
            <p:ph type="title"/>
          </p:nvPr>
        </p:nvSpPr>
        <p:spPr>
          <a:xfrm>
            <a:off x="293342" y="1964781"/>
            <a:ext cx="8564758" cy="994736"/>
          </a:xfrm>
          <a:prstGeom prst="rect">
            <a:avLst/>
          </a:prstGeom>
        </p:spPr>
        <p:txBody>
          <a:bodyPr vert="horz" anchor="ctr"/>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61482185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Content - Top Titl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4137" y="818009"/>
            <a:ext cx="8386957" cy="3550065"/>
          </a:xfrm>
          <a:prstGeom prst="rect">
            <a:avLst/>
          </a:prstGeom>
        </p:spPr>
        <p:txBody>
          <a:bodyPr vert="horz" anchor="ctr"/>
          <a:lstStyle>
            <a:lvl1pPr marL="0" indent="0" algn="l">
              <a:lnSpc>
                <a:spcPct val="100000"/>
              </a:lnSpc>
              <a:spcBef>
                <a:spcPts val="0"/>
              </a:spcBef>
              <a:spcAft>
                <a:spcPts val="1200"/>
              </a:spcAft>
              <a:buClr>
                <a:srgbClr val="8F9B49"/>
              </a:buClr>
              <a:buFont typeface="Arial" charset="0"/>
              <a:buNone/>
              <a:defRPr sz="1800">
                <a:solidFill>
                  <a:schemeClr val="tx1">
                    <a:lumMod val="65000"/>
                    <a:lumOff val="35000"/>
                  </a:schemeClr>
                </a:solidFill>
                <a:latin typeface="Tahoma"/>
                <a:cs typeface="Tahoma"/>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600">
                <a:solidFill>
                  <a:schemeClr val="tx1">
                    <a:lumMod val="65000"/>
                    <a:lumOff val="3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p:txBody>
      </p:sp>
      <p:sp>
        <p:nvSpPr>
          <p:cNvPr id="5"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Tree>
    <p:extLst>
      <p:ext uri="{BB962C8B-B14F-4D97-AF65-F5344CB8AC3E}">
        <p14:creationId xmlns:p14="http://schemas.microsoft.com/office/powerpoint/2010/main" val="428077191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userDrawn="1">
  <p:cSld name="Raised hand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89621" y="2303282"/>
            <a:ext cx="8564758" cy="536936"/>
          </a:xfrm>
          <a:prstGeom prst="rect">
            <a:avLst/>
          </a:prstGeom>
        </p:spPr>
        <p:txBody>
          <a:bodyPr vert="horz" anchor="ctr"/>
          <a:lstStyle>
            <a:lvl1pPr algn="ctr">
              <a:defRPr sz="32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395065185"/>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9402034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Talking Ts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0"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555221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Courthous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4"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16045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Tyler Block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1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84859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ity Buildings Perspectiv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00013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Strategy Chess Pie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28625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keybo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74959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nected Communities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2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55991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rain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720165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Judge Gave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4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95229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Gavel Scal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989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1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80250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Lady Justic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63955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hallenge Opportuniti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77790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Meeting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1771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Prosecut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3170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Phone Suppor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2402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yler Edison Bulb Ide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7126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Analytics 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4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2191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Webinar Evaluation Work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24459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ablet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10240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Mobile Devi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7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247799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uture Moving Forw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16396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Generic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10760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Sid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3" name="Rectangle 12"/>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4" name="Text Placeholder 3"/>
          <p:cNvSpPr>
            <a:spLocks noGrp="1"/>
          </p:cNvSpPr>
          <p:nvPr>
            <p:ph type="body" sz="quarter" idx="10"/>
          </p:nvPr>
        </p:nvSpPr>
        <p:spPr>
          <a:xfrm>
            <a:off x="278804" y="818009"/>
            <a:ext cx="4717740" cy="3550065"/>
          </a:xfrm>
          <a:prstGeom prst="rect">
            <a:avLst/>
          </a:prstGeom>
        </p:spPr>
        <p:txBody>
          <a:bodyPr vert="horz"/>
          <a:lstStyle>
            <a:lvl1pPr marL="0" indent="0" algn="l">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3" name="Picture Placeholder 2"/>
          <p:cNvSpPr>
            <a:spLocks noGrp="1"/>
          </p:cNvSpPr>
          <p:nvPr>
            <p:ph type="pic" sz="quarter" idx="11"/>
          </p:nvPr>
        </p:nvSpPr>
        <p:spPr>
          <a:xfrm>
            <a:off x="5140325" y="818009"/>
            <a:ext cx="3698110" cy="3418500"/>
          </a:xfrm>
          <a:prstGeom prst="rect">
            <a:avLst/>
          </a:prstGeom>
        </p:spPr>
        <p:txBody>
          <a:bodyPr anchor="ctr"/>
          <a:lstStyle>
            <a:lvl1pPr marL="0" indent="0" algn="ctr">
              <a:buNone/>
              <a:defRPr sz="2000">
                <a:solidFill>
                  <a:schemeClr val="tx1">
                    <a:lumMod val="75000"/>
                    <a:lumOff val="25000"/>
                  </a:schemeClr>
                </a:solidFill>
                <a:latin typeface="Tahoma" charset="0"/>
                <a:ea typeface="Tahoma" charset="0"/>
                <a:cs typeface="Tahoma" charset="0"/>
              </a:defRPr>
            </a:lvl1pPr>
          </a:lstStyle>
          <a:p>
            <a:r>
              <a:rPr lang="en-US"/>
              <a:t>Drag picture to placeholder or click icon to add</a:t>
            </a:r>
          </a:p>
        </p:txBody>
      </p:sp>
    </p:spTree>
    <p:extLst>
      <p:ext uri="{BB962C8B-B14F-4D97-AF65-F5344CB8AC3E}">
        <p14:creationId xmlns:p14="http://schemas.microsoft.com/office/powerpoint/2010/main" val="42961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userDrawn="1">
  <p:cSld name="1_Tyler 2018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89621" y="2303282"/>
            <a:ext cx="8564758" cy="536936"/>
          </a:xfrm>
          <a:prstGeom prst="rect">
            <a:avLst/>
          </a:prstGeom>
        </p:spPr>
        <p:txBody>
          <a:bodyPr vert="horz" anchor="ctr"/>
          <a:lstStyle>
            <a:lvl1pPr algn="ctr">
              <a:defRPr sz="30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984734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Tyler 2018 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Rectangle 10"/>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7"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14" name="Text Placeholder 3"/>
          <p:cNvSpPr>
            <a:spLocks noGrp="1"/>
          </p:cNvSpPr>
          <p:nvPr>
            <p:ph type="body" sz="quarter" idx="11"/>
          </p:nvPr>
        </p:nvSpPr>
        <p:spPr>
          <a:xfrm>
            <a:off x="4609930"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Tree>
    <p:extLst>
      <p:ext uri="{BB962C8B-B14F-4D97-AF65-F5344CB8AC3E}">
        <p14:creationId xmlns:p14="http://schemas.microsoft.com/office/powerpoint/2010/main" val="3054810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yler 2018 Header and Footer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96629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yler 2018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5" name="Chart Placeholder 4"/>
          <p:cNvSpPr>
            <a:spLocks noGrp="1"/>
          </p:cNvSpPr>
          <p:nvPr>
            <p:ph type="chart" sz="quarter" idx="10"/>
          </p:nvPr>
        </p:nvSpPr>
        <p:spPr>
          <a:xfrm>
            <a:off x="273050" y="958108"/>
            <a:ext cx="8566150" cy="3261468"/>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chart</a:t>
            </a:r>
            <a:endParaRPr lang="en-US" dirty="0"/>
          </a:p>
        </p:txBody>
      </p:sp>
    </p:spTree>
    <p:extLst>
      <p:ext uri="{BB962C8B-B14F-4D97-AF65-F5344CB8AC3E}">
        <p14:creationId xmlns:p14="http://schemas.microsoft.com/office/powerpoint/2010/main" val="1104750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yler 2018 Tab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6" name="Table Placeholder 5"/>
          <p:cNvSpPr>
            <a:spLocks noGrp="1"/>
          </p:cNvSpPr>
          <p:nvPr>
            <p:ph type="tbl" sz="quarter" idx="10"/>
          </p:nvPr>
        </p:nvSpPr>
        <p:spPr>
          <a:xfrm>
            <a:off x="273050" y="1038498"/>
            <a:ext cx="8566150" cy="3220766"/>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table</a:t>
            </a:r>
          </a:p>
        </p:txBody>
      </p:sp>
    </p:spTree>
    <p:extLst>
      <p:ext uri="{BB962C8B-B14F-4D97-AF65-F5344CB8AC3E}">
        <p14:creationId xmlns:p14="http://schemas.microsoft.com/office/powerpoint/2010/main" val="762348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Tyler 2018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58807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userDrawn="1">
  <p:cSld name="Columns Sec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48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2" name="Rectangle 11"/>
          <p:cNvSpPr/>
          <p:nvPr userDrawn="1"/>
        </p:nvSpPr>
        <p:spPr bwMode="auto">
          <a:xfrm>
            <a:off x="0" y="2226688"/>
            <a:ext cx="9144000" cy="1280160"/>
          </a:xfrm>
          <a:prstGeom prst="rect">
            <a:avLst/>
          </a:prstGeom>
          <a:solidFill>
            <a:schemeClr val="bg1">
              <a:lumMod val="85000"/>
              <a:alpha val="12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1"/>
          <p:cNvSpPr>
            <a:spLocks noGrp="1"/>
          </p:cNvSpPr>
          <p:nvPr>
            <p:ph type="ctrTitle" hasCustomPrompt="1"/>
          </p:nvPr>
        </p:nvSpPr>
        <p:spPr>
          <a:xfrm>
            <a:off x="293914" y="2443771"/>
            <a:ext cx="8556172" cy="857250"/>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kern="1200" dirty="0">
                <a:solidFill>
                  <a:schemeClr val="tx2"/>
                </a:solidFill>
                <a:latin typeface="Tahoma" pitchFamily="34" charset="0"/>
                <a:ea typeface="+mj-ea"/>
                <a:cs typeface="Tahoma" pitchFamily="34" charset="0"/>
              </a:defRPr>
            </a:lvl1pPr>
          </a:lstStyle>
          <a:p>
            <a:r>
              <a:rPr lang="en-US" dirty="0"/>
              <a:t>Title Goes Here</a:t>
            </a:r>
          </a:p>
        </p:txBody>
      </p:sp>
    </p:spTree>
    <p:extLst>
      <p:ext uri="{BB962C8B-B14F-4D97-AF65-F5344CB8AC3E}">
        <p14:creationId xmlns:p14="http://schemas.microsoft.com/office/powerpoint/2010/main" val="26998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67184726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TITLE - Connect 2019 Mesh">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4" name="Rectangle 13"/>
          <p:cNvSpPr/>
          <p:nvPr userDrawn="1"/>
        </p:nvSpPr>
        <p:spPr bwMode="auto">
          <a:xfrm>
            <a:off x="0" y="3392557"/>
            <a:ext cx="9144000" cy="909982"/>
          </a:xfrm>
          <a:prstGeom prst="rect">
            <a:avLst/>
          </a:prstGeom>
          <a:solidFill>
            <a:srgbClr val="002840">
              <a:alpha val="81000"/>
            </a:srgb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sp>
        <p:nvSpPr>
          <p:cNvPr id="5" name="Title 1"/>
          <p:cNvSpPr>
            <a:spLocks noGrp="1"/>
          </p:cNvSpPr>
          <p:nvPr>
            <p:ph type="ctrTitle" hasCustomPrompt="1"/>
          </p:nvPr>
        </p:nvSpPr>
        <p:spPr>
          <a:xfrm>
            <a:off x="257992" y="3528245"/>
            <a:ext cx="8628016" cy="615065"/>
          </a:xfrm>
          <a:prstGeom prst="rect">
            <a:avLst/>
          </a:prstGeom>
        </p:spPr>
        <p:txBody>
          <a:bodyPr lIns="0" tIns="0" rIns="0" bIns="0" anchor="ctr" anchorCtr="0">
            <a:noAutofit/>
          </a:bodyPr>
          <a:lstStyle>
            <a:lvl1pPr marL="0" indent="0" algn="ctr" defTabSz="457200" rtl="0" eaLnBrk="1" latinLnBrk="0" hangingPunct="1">
              <a:spcBef>
                <a:spcPct val="0"/>
              </a:spcBef>
              <a:buNone/>
              <a:defRPr lang="en-US" sz="3200" b="1" kern="1200" baseline="0" dirty="0">
                <a:solidFill>
                  <a:schemeClr val="bg1"/>
                </a:solidFill>
                <a:effectLst>
                  <a:outerShdw blurRad="254000" dist="152400" dir="2700000" algn="tl" rotWithShape="0">
                    <a:prstClr val="black">
                      <a:alpha val="8000"/>
                    </a:prstClr>
                  </a:outerShdw>
                </a:effectLst>
                <a:latin typeface="Tahoma" pitchFamily="34" charset="0"/>
                <a:ea typeface="+mj-ea"/>
                <a:cs typeface="Tahoma" pitchFamily="34" charset="0"/>
              </a:defRPr>
            </a:lvl1pPr>
          </a:lstStyle>
          <a:p>
            <a:r>
              <a:rPr lang="en-US" dirty="0"/>
              <a:t>Title</a:t>
            </a:r>
          </a:p>
        </p:txBody>
      </p:sp>
      <p:sp>
        <p:nvSpPr>
          <p:cNvPr id="11"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1"/>
                </a:solidFill>
                <a:effectLst/>
                <a:uLnTx/>
                <a:uFillTx/>
                <a:latin typeface="Tahoma"/>
                <a:ea typeface="+mn-ea"/>
                <a:cs typeface="Tahoma"/>
              </a:rPr>
              <a:t>© Tyler </a:t>
            </a:r>
            <a:r>
              <a:rPr kumimoji="0" lang="en-US" sz="700" b="0" i="0" u="none" strike="noStrike" kern="1200" cap="none" spc="0" normalizeH="0" baseline="0" noProof="0">
                <a:ln>
                  <a:noFill/>
                </a:ln>
                <a:solidFill>
                  <a:schemeClr val="tx1"/>
                </a:solidFill>
                <a:effectLst/>
                <a:uLnTx/>
                <a:uFillTx/>
                <a:latin typeface="Tahoma"/>
                <a:ea typeface="+mn-ea"/>
                <a:cs typeface="Tahoma"/>
              </a:rPr>
              <a:t>Technologies 2019</a:t>
            </a:r>
            <a:endParaRPr kumimoji="0" lang="en-US" sz="700" b="0" i="0" u="none" strike="noStrike" kern="1200" cap="none" spc="0" normalizeH="0" baseline="0" noProof="0" dirty="0">
              <a:ln>
                <a:noFill/>
              </a:ln>
              <a:solidFill>
                <a:schemeClr val="tx1"/>
              </a:solidFill>
              <a:effectLst/>
              <a:uLnTx/>
              <a:uFillTx/>
              <a:latin typeface="Tahoma"/>
              <a:ea typeface="+mn-ea"/>
              <a:cs typeface="Tahoma"/>
            </a:endParaRPr>
          </a:p>
        </p:txBody>
      </p:sp>
      <p:pic>
        <p:nvPicPr>
          <p:cNvPr id="12" name="Picture 3"/>
          <p:cNvPicPr>
            <a:picLocks noChangeAspect="1" noChangeArrowheads="1"/>
          </p:cNvPicPr>
          <p:nvPr userDrawn="1"/>
        </p:nvPicPr>
        <p:blipFill>
          <a:blip r:embed="rId3" cstate="screen">
            <a:biLevel thresh="25000"/>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315055" y="269648"/>
            <a:ext cx="4513891" cy="1403818"/>
          </a:xfrm>
          <a:prstGeom prst="rect">
            <a:avLst/>
          </a:prstGeom>
        </p:spPr>
      </p:pic>
    </p:spTree>
    <p:extLst>
      <p:ext uri="{BB962C8B-B14F-4D97-AF65-F5344CB8AC3E}">
        <p14:creationId xmlns:p14="http://schemas.microsoft.com/office/powerpoint/2010/main" val="452508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7" name="Picture 4" descr="Image result for The Old Operating Theatre Museum surgery -site:pinterest.*">
            <a:extLst>
              <a:ext uri="{FF2B5EF4-FFF2-40B4-BE49-F238E27FC236}">
                <a16:creationId xmlns:a16="http://schemas.microsoft.com/office/drawing/2014/main" id="{848C906C-3A32-4F61-9924-41E676934365}"/>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0" y="0"/>
            <a:ext cx="4714875" cy="514350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4" name="Picture 2" descr="Image result for robot surgeon  -site:pinterest.*">
            <a:extLst>
              <a:ext uri="{FF2B5EF4-FFF2-40B4-BE49-F238E27FC236}">
                <a16:creationId xmlns:a16="http://schemas.microsoft.com/office/drawing/2014/main" id="{CFFFE2A1-D7C9-4AEB-A3B8-C1B08F227125}"/>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4571998" y="0"/>
            <a:ext cx="4572002" cy="5143500"/>
          </a:xfrm>
          <a:prstGeom prst="rect">
            <a:avLst/>
          </a:prstGeom>
          <a:noFill/>
          <a:effectLst/>
          <a:extLst>
            <a:ext uri="{909E8E84-426E-40DD-AFC4-6F175D3DCCD1}">
              <a14:hiddenFill xmlns:a14="http://schemas.microsoft.com/office/drawing/2010/main">
                <a:solidFill>
                  <a:srgbClr val="FFFFFF"/>
                </a:solidFill>
              </a14:hiddenFill>
            </a:ext>
          </a:extLst>
        </p:spPr>
      </p:pic>
      <p:sp>
        <p:nvSpPr>
          <p:cNvPr id="5" name="Text Box 12">
            <a:extLst>
              <a:ext uri="{FF2B5EF4-FFF2-40B4-BE49-F238E27FC236}">
                <a16:creationId xmlns:a16="http://schemas.microsoft.com/office/drawing/2014/main" id="{51D3FD51-ACD5-480E-9C4E-A5CAE741F24B}"/>
              </a:ext>
            </a:extLst>
          </p:cNvPr>
          <p:cNvSpPr txBox="1">
            <a:spLocks noChangeArrowheads="1"/>
          </p:cNvSpPr>
          <p:nvPr userDrawn="1"/>
        </p:nvSpPr>
        <p:spPr bwMode="gray">
          <a:xfrm>
            <a:off x="3701991" y="4915323"/>
            <a:ext cx="1766935" cy="232060"/>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6" name="Picture 5">
            <a:extLst>
              <a:ext uri="{FF2B5EF4-FFF2-40B4-BE49-F238E27FC236}">
                <a16:creationId xmlns:a16="http://schemas.microsoft.com/office/drawing/2014/main" id="{A67C1CD5-AE24-42BF-A810-CABED04F3F48}"/>
              </a:ext>
            </a:extLst>
          </p:cNvPr>
          <p:cNvPicPr>
            <a:picLocks noChangeAspect="1" noChangeArrowheads="1"/>
          </p:cNvPicPr>
          <p:nvPr userDrawn="1"/>
        </p:nvPicPr>
        <p:blipFill>
          <a:blip r:embed="rId4" cstate="screen">
            <a:biLevel thresh="25000"/>
            <a:extLst>
              <a:ext uri="{28A0092B-C50C-407E-A947-70E740481C1C}">
                <a14:useLocalDpi xmlns:a14="http://schemas.microsoft.com/office/drawing/2010/main"/>
              </a:ext>
            </a:extLst>
          </a:blip>
          <a:stretch>
            <a:fillRect/>
          </a:stretch>
        </p:blipFill>
        <p:spPr bwMode="auto">
          <a:xfrm>
            <a:off x="8098773" y="4689291"/>
            <a:ext cx="881688" cy="304384"/>
          </a:xfrm>
          <a:prstGeom prst="rect">
            <a:avLst/>
          </a:prstGeom>
          <a:noFill/>
          <a:effectLst/>
        </p:spPr>
      </p:pic>
      <p:sp>
        <p:nvSpPr>
          <p:cNvPr id="8" name="Rectangle 7">
            <a:extLst>
              <a:ext uri="{FF2B5EF4-FFF2-40B4-BE49-F238E27FC236}">
                <a16:creationId xmlns:a16="http://schemas.microsoft.com/office/drawing/2014/main" id="{4D54F75C-C7A4-4E4F-AF45-B1A4EF60F680}"/>
              </a:ext>
            </a:extLst>
          </p:cNvPr>
          <p:cNvSpPr/>
          <p:nvPr userDrawn="1"/>
        </p:nvSpPr>
        <p:spPr bwMode="auto">
          <a:xfrm>
            <a:off x="-2" y="0"/>
            <a:ext cx="9144000" cy="5143500"/>
          </a:xfrm>
          <a:prstGeom prst="rect">
            <a:avLst/>
          </a:prstGeom>
          <a:solidFill>
            <a:schemeClr val="accent5">
              <a:alpha val="15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spTree>
    <p:extLst>
      <p:ext uri="{BB962C8B-B14F-4D97-AF65-F5344CB8AC3E}">
        <p14:creationId xmlns:p14="http://schemas.microsoft.com/office/powerpoint/2010/main" val="7640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6146" name="Picture 2" descr="Image result for law court vintage -site:pinterest.*">
            <a:extLst>
              <a:ext uri="{FF2B5EF4-FFF2-40B4-BE49-F238E27FC236}">
                <a16:creationId xmlns:a16="http://schemas.microsoft.com/office/drawing/2014/main" id="{60838BF5-7BE1-47A5-9CD5-DCF6E24127BD}"/>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8" y="0"/>
            <a:ext cx="4572004"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group of people standing in a room&#10;&#10;Description generated with very high confidence">
            <a:extLst>
              <a:ext uri="{FF2B5EF4-FFF2-40B4-BE49-F238E27FC236}">
                <a16:creationId xmlns:a16="http://schemas.microsoft.com/office/drawing/2014/main" id="{CCD5BF5C-0DF0-4524-84B4-C45A87B852E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71998" y="0"/>
            <a:ext cx="4572002" cy="5143500"/>
          </a:xfrm>
          <a:prstGeom prst="rect">
            <a:avLst/>
          </a:prstGeom>
        </p:spPr>
      </p:pic>
      <p:sp>
        <p:nvSpPr>
          <p:cNvPr id="5" name="Text Box 12">
            <a:extLst>
              <a:ext uri="{FF2B5EF4-FFF2-40B4-BE49-F238E27FC236}">
                <a16:creationId xmlns:a16="http://schemas.microsoft.com/office/drawing/2014/main" id="{51D3FD51-ACD5-480E-9C4E-A5CAE741F24B}"/>
              </a:ext>
            </a:extLst>
          </p:cNvPr>
          <p:cNvSpPr txBox="1">
            <a:spLocks noChangeArrowheads="1"/>
          </p:cNvSpPr>
          <p:nvPr userDrawn="1"/>
        </p:nvSpPr>
        <p:spPr bwMode="gray">
          <a:xfrm>
            <a:off x="3701991" y="4915323"/>
            <a:ext cx="1766935" cy="232060"/>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6" name="Picture 5">
            <a:extLst>
              <a:ext uri="{FF2B5EF4-FFF2-40B4-BE49-F238E27FC236}">
                <a16:creationId xmlns:a16="http://schemas.microsoft.com/office/drawing/2014/main" id="{A67C1CD5-AE24-42BF-A810-CABED04F3F48}"/>
              </a:ext>
            </a:extLst>
          </p:cNvPr>
          <p:cNvPicPr>
            <a:picLocks noChangeAspect="1" noChangeArrowheads="1"/>
          </p:cNvPicPr>
          <p:nvPr userDrawn="1"/>
        </p:nvPicPr>
        <p:blipFill>
          <a:blip r:embed="rId4" cstate="screen">
            <a:biLevel thresh="25000"/>
            <a:extLst>
              <a:ext uri="{28A0092B-C50C-407E-A947-70E740481C1C}">
                <a14:useLocalDpi xmlns:a14="http://schemas.microsoft.com/office/drawing/2010/main"/>
              </a:ext>
            </a:extLst>
          </a:blip>
          <a:stretch>
            <a:fillRect/>
          </a:stretch>
        </p:blipFill>
        <p:spPr bwMode="auto">
          <a:xfrm>
            <a:off x="8098773" y="4689291"/>
            <a:ext cx="881688" cy="304384"/>
          </a:xfrm>
          <a:prstGeom prst="rect">
            <a:avLst/>
          </a:prstGeom>
          <a:noFill/>
          <a:effectLst/>
        </p:spPr>
      </p:pic>
      <p:sp>
        <p:nvSpPr>
          <p:cNvPr id="8" name="Rectangle 7">
            <a:extLst>
              <a:ext uri="{FF2B5EF4-FFF2-40B4-BE49-F238E27FC236}">
                <a16:creationId xmlns:a16="http://schemas.microsoft.com/office/drawing/2014/main" id="{4D54F75C-C7A4-4E4F-AF45-B1A4EF60F680}"/>
              </a:ext>
            </a:extLst>
          </p:cNvPr>
          <p:cNvSpPr/>
          <p:nvPr userDrawn="1"/>
        </p:nvSpPr>
        <p:spPr bwMode="auto">
          <a:xfrm>
            <a:off x="-4" y="0"/>
            <a:ext cx="9144000" cy="5143500"/>
          </a:xfrm>
          <a:prstGeom prst="rect">
            <a:avLst/>
          </a:prstGeom>
          <a:solidFill>
            <a:schemeClr val="accent5">
              <a:alpha val="15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spTree>
    <p:extLst>
      <p:ext uri="{BB962C8B-B14F-4D97-AF65-F5344CB8AC3E}">
        <p14:creationId xmlns:p14="http://schemas.microsoft.com/office/powerpoint/2010/main" val="3149097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userDrawn="1">
  <p:cSld name="Header and footer">
    <p:spTree>
      <p:nvGrpSpPr>
        <p:cNvPr id="1" name=""/>
        <p:cNvGrpSpPr/>
        <p:nvPr/>
      </p:nvGrpSpPr>
      <p:grpSpPr>
        <a:xfrm>
          <a:off x="0" y="0"/>
          <a:ext cx="0" cy="0"/>
          <a:chOff x="0" y="0"/>
          <a:chExt cx="0" cy="0"/>
        </a:xfrm>
      </p:grpSpPr>
      <p:sp>
        <p:nvSpPr>
          <p:cNvPr id="6"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
        <p:nvSpPr>
          <p:cNvPr id="5" name="Text Box 12">
            <a:extLst>
              <a:ext uri="{FF2B5EF4-FFF2-40B4-BE49-F238E27FC236}">
                <a16:creationId xmlns:a16="http://schemas.microsoft.com/office/drawing/2014/main" id="{4E526A7D-D8B7-46B1-937F-D547A95692D2}"/>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2019</a:t>
            </a:r>
          </a:p>
        </p:txBody>
      </p:sp>
      <p:sp>
        <p:nvSpPr>
          <p:cNvPr id="7" name="Text Box 12">
            <a:extLst>
              <a:ext uri="{FF2B5EF4-FFF2-40B4-BE49-F238E27FC236}">
                <a16:creationId xmlns:a16="http://schemas.microsoft.com/office/drawing/2014/main" id="{EBAF8300-B789-4B5D-B5C1-DFBBE050B33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10" name="Picture 3">
            <a:extLst>
              <a:ext uri="{FF2B5EF4-FFF2-40B4-BE49-F238E27FC236}">
                <a16:creationId xmlns:a16="http://schemas.microsoft.com/office/drawing/2014/main" id="{576CE1F0-3A05-4931-A428-2E4CC251A56B}"/>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1" name="Picture 10">
            <a:extLst>
              <a:ext uri="{FF2B5EF4-FFF2-40B4-BE49-F238E27FC236}">
                <a16:creationId xmlns:a16="http://schemas.microsoft.com/office/drawing/2014/main" id="{A4696274-459C-4B1E-937A-577A11FA60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9436" y="4609326"/>
            <a:ext cx="1352629" cy="420668"/>
          </a:xfrm>
          <a:prstGeom prst="rect">
            <a:avLst/>
          </a:prstGeom>
        </p:spPr>
      </p:pic>
    </p:spTree>
    <p:extLst>
      <p:ext uri="{BB962C8B-B14F-4D97-AF65-F5344CB8AC3E}">
        <p14:creationId xmlns:p14="http://schemas.microsoft.com/office/powerpoint/2010/main" val="414210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BOKEH - Header and Footer Only">
    <p:spTree>
      <p:nvGrpSpPr>
        <p:cNvPr id="1" name=""/>
        <p:cNvGrpSpPr/>
        <p:nvPr/>
      </p:nvGrpSpPr>
      <p:grpSpPr>
        <a:xfrm>
          <a:off x="0" y="0"/>
          <a:ext cx="0" cy="0"/>
          <a:chOff x="0" y="0"/>
          <a:chExt cx="0" cy="0"/>
        </a:xfrm>
      </p:grpSpPr>
      <p:sp>
        <p:nvSpPr>
          <p:cNvPr id="16"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
        <p:nvSpPr>
          <p:cNvPr id="3" name="Text Box 12">
            <a:extLst>
              <a:ext uri="{FF2B5EF4-FFF2-40B4-BE49-F238E27FC236}">
                <a16:creationId xmlns:a16="http://schemas.microsoft.com/office/drawing/2014/main" id="{ACC46BE9-8EA1-4B0D-9CFE-A2418A0B81F5}"/>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2019</a:t>
            </a:r>
          </a:p>
        </p:txBody>
      </p:sp>
      <p:sp>
        <p:nvSpPr>
          <p:cNvPr id="4" name="Text Box 12">
            <a:extLst>
              <a:ext uri="{FF2B5EF4-FFF2-40B4-BE49-F238E27FC236}">
                <a16:creationId xmlns:a16="http://schemas.microsoft.com/office/drawing/2014/main" id="{EBFE7421-7DB2-40AC-8C06-8E518755E458}"/>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5" name="Picture 3">
            <a:extLst>
              <a:ext uri="{FF2B5EF4-FFF2-40B4-BE49-F238E27FC236}">
                <a16:creationId xmlns:a16="http://schemas.microsoft.com/office/drawing/2014/main" id="{C47905B4-1646-480C-9C38-E73E9EB8DFF3}"/>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6" name="Picture 5">
            <a:extLst>
              <a:ext uri="{FF2B5EF4-FFF2-40B4-BE49-F238E27FC236}">
                <a16:creationId xmlns:a16="http://schemas.microsoft.com/office/drawing/2014/main" id="{E431ACBB-1408-40CA-9195-06568EA63A5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9436" y="4609326"/>
            <a:ext cx="1352629" cy="420668"/>
          </a:xfrm>
          <a:prstGeom prst="rect">
            <a:avLst/>
          </a:prstGeom>
        </p:spPr>
      </p:pic>
    </p:spTree>
    <p:extLst>
      <p:ext uri="{BB962C8B-B14F-4D97-AF65-F5344CB8AC3E}">
        <p14:creationId xmlns:p14="http://schemas.microsoft.com/office/powerpoint/2010/main" val="3846294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
        <p:nvSpPr>
          <p:cNvPr id="7" name="Text Box 12">
            <a:extLst>
              <a:ext uri="{FF2B5EF4-FFF2-40B4-BE49-F238E27FC236}">
                <a16:creationId xmlns:a16="http://schemas.microsoft.com/office/drawing/2014/main" id="{A792EEA3-C2EE-45F5-AF6E-F066439D70C2}"/>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2019</a:t>
            </a:r>
          </a:p>
        </p:txBody>
      </p:sp>
      <p:sp>
        <p:nvSpPr>
          <p:cNvPr id="8" name="Text Box 12">
            <a:extLst>
              <a:ext uri="{FF2B5EF4-FFF2-40B4-BE49-F238E27FC236}">
                <a16:creationId xmlns:a16="http://schemas.microsoft.com/office/drawing/2014/main" id="{D033108F-8DE1-426B-AFF2-4CD03D8B9BCF}"/>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10" name="Picture 3">
            <a:extLst>
              <a:ext uri="{FF2B5EF4-FFF2-40B4-BE49-F238E27FC236}">
                <a16:creationId xmlns:a16="http://schemas.microsoft.com/office/drawing/2014/main" id="{29D69E4A-C451-4BBC-9C9F-0C16527FB3B2}"/>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1" name="Picture 10">
            <a:extLst>
              <a:ext uri="{FF2B5EF4-FFF2-40B4-BE49-F238E27FC236}">
                <a16:creationId xmlns:a16="http://schemas.microsoft.com/office/drawing/2014/main" id="{E4A9A912-C14A-4EEA-BD08-0977FC83A8C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89436" y="4609326"/>
            <a:ext cx="1352629" cy="420668"/>
          </a:xfrm>
          <a:prstGeom prst="rect">
            <a:avLst/>
          </a:prstGeom>
        </p:spPr>
      </p:pic>
    </p:spTree>
    <p:extLst>
      <p:ext uri="{BB962C8B-B14F-4D97-AF65-F5344CB8AC3E}">
        <p14:creationId xmlns:p14="http://schemas.microsoft.com/office/powerpoint/2010/main" val="906146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1_BOKEH - Blank">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3" name="Rectangle 2"/>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sp>
        <p:nvSpPr>
          <p:cNvPr id="5" name="Title 4"/>
          <p:cNvSpPr>
            <a:spLocks noGrp="1"/>
          </p:cNvSpPr>
          <p:nvPr>
            <p:ph type="title"/>
          </p:nvPr>
        </p:nvSpPr>
        <p:spPr>
          <a:xfrm>
            <a:off x="289621" y="-693306"/>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
        <p:nvSpPr>
          <p:cNvPr id="6" name="Text Box 12">
            <a:extLst>
              <a:ext uri="{FF2B5EF4-FFF2-40B4-BE49-F238E27FC236}">
                <a16:creationId xmlns:a16="http://schemas.microsoft.com/office/drawing/2014/main" id="{818A669D-7716-4A44-80F3-08290769036B}"/>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2019</a:t>
            </a:r>
          </a:p>
        </p:txBody>
      </p:sp>
      <p:sp>
        <p:nvSpPr>
          <p:cNvPr id="8" name="Text Box 12">
            <a:extLst>
              <a:ext uri="{FF2B5EF4-FFF2-40B4-BE49-F238E27FC236}">
                <a16:creationId xmlns:a16="http://schemas.microsoft.com/office/drawing/2014/main" id="{9AD12C2C-4843-44EB-A538-42DECBBD3EBE}"/>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9" name="Picture 3">
            <a:extLst>
              <a:ext uri="{FF2B5EF4-FFF2-40B4-BE49-F238E27FC236}">
                <a16:creationId xmlns:a16="http://schemas.microsoft.com/office/drawing/2014/main" id="{FB98C3DB-6F1C-4E00-9B7C-E7BDC945BFA9}"/>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0" name="Picture 9">
            <a:extLst>
              <a:ext uri="{FF2B5EF4-FFF2-40B4-BE49-F238E27FC236}">
                <a16:creationId xmlns:a16="http://schemas.microsoft.com/office/drawing/2014/main" id="{51E8694F-4E8D-489A-8C8E-B4DDEFCEA833}"/>
              </a:ext>
            </a:extLst>
          </p:cNvPr>
          <p:cNvPicPr>
            <a:picLocks noChangeAspect="1"/>
          </p:cNvPicPr>
          <p:nvPr userDrawn="1"/>
        </p:nvPicPr>
        <p:blipFill>
          <a:blip r:embed="rId4" cstate="screen">
            <a:lum bright="70000" contrast="-70000"/>
            <a:extLst>
              <a:ext uri="{28A0092B-C50C-407E-A947-70E740481C1C}">
                <a14:useLocalDpi xmlns:a14="http://schemas.microsoft.com/office/drawing/2010/main"/>
              </a:ext>
            </a:extLst>
          </a:blip>
          <a:stretch>
            <a:fillRect/>
          </a:stretch>
        </p:blipFill>
        <p:spPr>
          <a:xfrm>
            <a:off x="189436" y="4609326"/>
            <a:ext cx="1352629" cy="420668"/>
          </a:xfrm>
          <a:prstGeom prst="rect">
            <a:avLst/>
          </a:prstGeom>
        </p:spPr>
      </p:pic>
    </p:spTree>
    <p:extLst>
      <p:ext uri="{BB962C8B-B14F-4D97-AF65-F5344CB8AC3E}">
        <p14:creationId xmlns:p14="http://schemas.microsoft.com/office/powerpoint/2010/main" val="24281993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Copyright &amp; Logo Only">
    <p:spTree>
      <p:nvGrpSpPr>
        <p:cNvPr id="1" name=""/>
        <p:cNvGrpSpPr/>
        <p:nvPr/>
      </p:nvGrpSpPr>
      <p:grpSpPr>
        <a:xfrm>
          <a:off x="0" y="0"/>
          <a:ext cx="0" cy="0"/>
          <a:chOff x="0" y="0"/>
          <a:chExt cx="0" cy="0"/>
        </a:xfrm>
      </p:grpSpPr>
      <p:pic>
        <p:nvPicPr>
          <p:cNvPr id="6" name="Picture 3"/>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
        <p:nvSpPr>
          <p:cNvPr id="4"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a:t>
            </a:r>
            <a:r>
              <a:rPr kumimoji="0" lang="en-US" sz="700" b="0" i="0" u="none" strike="noStrike" kern="1200" cap="none" spc="0" normalizeH="0" baseline="0" noProof="0">
                <a:ln>
                  <a:noFill/>
                </a:ln>
                <a:solidFill>
                  <a:schemeClr val="bg1">
                    <a:lumMod val="85000"/>
                  </a:schemeClr>
                </a:solidFill>
                <a:effectLst/>
                <a:uLnTx/>
                <a:uFillTx/>
                <a:latin typeface="Tahoma"/>
                <a:ea typeface="+mn-ea"/>
                <a:cs typeface="Tahoma"/>
              </a:rPr>
              <a:t>Technologies 2019</a:t>
            </a:r>
            <a:endPar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endParaRPr>
          </a:p>
        </p:txBody>
      </p:sp>
    </p:spTree>
    <p:extLst>
      <p:ext uri="{BB962C8B-B14F-4D97-AF65-F5344CB8AC3E}">
        <p14:creationId xmlns:p14="http://schemas.microsoft.com/office/powerpoint/2010/main" val="249936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Polic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7" name="Rectangle 6"/>
          <p:cNvSpPr/>
          <p:nvPr userDrawn="1"/>
        </p:nvSpPr>
        <p:spPr bwMode="auto">
          <a:xfrm>
            <a:off x="0" y="0"/>
            <a:ext cx="9144000" cy="5143500"/>
          </a:xfrm>
          <a:prstGeom prst="rect">
            <a:avLst/>
          </a:prstGeom>
          <a:solidFill>
            <a:schemeClr val="bg1">
              <a:alpha val="4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Tahoma" pitchFamily="34" charset="0"/>
              <a:cs typeface="Tahoma" pitchFamily="34" charset="0"/>
            </a:endParaRPr>
          </a:p>
        </p:txBody>
      </p:sp>
      <p:pic>
        <p:nvPicPr>
          <p:cNvPr id="9" name="Picture 8"/>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1F497D"/>
                </a:solidFill>
                <a:latin typeface="Tahoma"/>
                <a:cs typeface="Tahoma"/>
              </a:defRPr>
            </a:lvl1pPr>
          </a:lstStyle>
          <a:p>
            <a:r>
              <a:rPr lang="en-US"/>
              <a:t>Click to edit Master title style</a:t>
            </a:r>
            <a:endParaRPr lang="en-US" dirty="0"/>
          </a:p>
        </p:txBody>
      </p:sp>
      <p:sp>
        <p:nvSpPr>
          <p:cNvPr id="15" name="Text Box 12">
            <a:extLst>
              <a:ext uri="{FF2B5EF4-FFF2-40B4-BE49-F238E27FC236}">
                <a16:creationId xmlns:a16="http://schemas.microsoft.com/office/drawing/2014/main" id="{163DBD44-0E80-4B3E-B347-8C3FCB83136E}"/>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89"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2019</a:t>
            </a:r>
          </a:p>
        </p:txBody>
      </p:sp>
      <p:sp>
        <p:nvSpPr>
          <p:cNvPr id="16" name="Text Box 12">
            <a:extLst>
              <a:ext uri="{FF2B5EF4-FFF2-40B4-BE49-F238E27FC236}">
                <a16:creationId xmlns:a16="http://schemas.microsoft.com/office/drawing/2014/main" id="{5783CFB2-A049-47CD-A8E8-C0FE9C43140A}"/>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85000"/>
                  </a:schemeClr>
                </a:solidFill>
                <a:effectLst/>
                <a:uLnTx/>
                <a:uFillTx/>
                <a:latin typeface="Tahoma"/>
                <a:ea typeface="+mn-ea"/>
                <a:cs typeface="Tahoma"/>
              </a:rPr>
              <a:t>© Tyler Technologies 2019</a:t>
            </a:r>
          </a:p>
        </p:txBody>
      </p:sp>
      <p:pic>
        <p:nvPicPr>
          <p:cNvPr id="17" name="Picture 3">
            <a:extLst>
              <a:ext uri="{FF2B5EF4-FFF2-40B4-BE49-F238E27FC236}">
                <a16:creationId xmlns:a16="http://schemas.microsoft.com/office/drawing/2014/main" id="{5398008C-91F4-42B0-8CF1-377F585306C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tretch>
            <a:fillRect/>
          </a:stretch>
        </p:blipFill>
        <p:spPr bwMode="auto">
          <a:xfrm>
            <a:off x="8098773" y="4689290"/>
            <a:ext cx="881688" cy="304384"/>
          </a:xfrm>
          <a:prstGeom prst="rect">
            <a:avLst/>
          </a:prstGeom>
          <a:noFill/>
        </p:spPr>
      </p:pic>
      <p:pic>
        <p:nvPicPr>
          <p:cNvPr id="18" name="Picture 17">
            <a:extLst>
              <a:ext uri="{FF2B5EF4-FFF2-40B4-BE49-F238E27FC236}">
                <a16:creationId xmlns:a16="http://schemas.microsoft.com/office/drawing/2014/main" id="{E54DC7E1-D2F4-4E6D-9A91-9D3D09D0A76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89436" y="4609326"/>
            <a:ext cx="1352629" cy="420668"/>
          </a:xfrm>
          <a:prstGeom prst="rect">
            <a:avLst/>
          </a:prstGeom>
        </p:spPr>
      </p:pic>
    </p:spTree>
    <p:extLst>
      <p:ext uri="{BB962C8B-B14F-4D97-AF65-F5344CB8AC3E}">
        <p14:creationId xmlns:p14="http://schemas.microsoft.com/office/powerpoint/2010/main" val="2749913039"/>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2"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spTree>
    <p:extLst>
      <p:ext uri="{BB962C8B-B14F-4D97-AF65-F5344CB8AC3E}">
        <p14:creationId xmlns:p14="http://schemas.microsoft.com/office/powerpoint/2010/main" val="264560627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715163" y="1451934"/>
            <a:ext cx="6425214" cy="857250"/>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kern="1200" dirty="0">
                <a:solidFill>
                  <a:schemeClr val="tx2"/>
                </a:solidFill>
                <a:latin typeface="Tahoma" pitchFamily="34" charset="0"/>
                <a:ea typeface="+mj-ea"/>
                <a:cs typeface="Tahoma" pitchFamily="34" charset="0"/>
              </a:defRPr>
            </a:lvl1pPr>
          </a:lstStyle>
          <a:p>
            <a:r>
              <a:rPr lang="en-US" dirty="0"/>
              <a:t>Title Goes Here</a:t>
            </a:r>
          </a:p>
        </p:txBody>
      </p:sp>
      <p:sp>
        <p:nvSpPr>
          <p:cNvPr id="6" name="Subtitle 2"/>
          <p:cNvSpPr>
            <a:spLocks noGrp="1"/>
          </p:cNvSpPr>
          <p:nvPr>
            <p:ph type="subTitle" idx="1" hasCustomPrompt="1"/>
          </p:nvPr>
        </p:nvSpPr>
        <p:spPr bwMode="blackGray">
          <a:xfrm>
            <a:off x="715163" y="2388067"/>
            <a:ext cx="6400800" cy="621410"/>
          </a:xfrm>
          <a:prstGeom prst="rect">
            <a:avLst/>
          </a:prstGeom>
        </p:spPr>
        <p:txBody>
          <a:bodyPr lIns="0" tIns="0" rIns="0" bIns="0" anchor="t" anchorCtr="0">
            <a:normAutofit/>
          </a:bodyPr>
          <a:lstStyle>
            <a:lvl1pPr marL="0" marR="0" indent="0" algn="l" defTabSz="457200" rtl="0" eaLnBrk="1" fontAlgn="auto" latinLnBrk="0" hangingPunct="1">
              <a:lnSpc>
                <a:spcPct val="100000"/>
              </a:lnSpc>
              <a:spcBef>
                <a:spcPts val="1200"/>
              </a:spcBef>
              <a:spcAft>
                <a:spcPts val="0"/>
              </a:spcAft>
              <a:buClr>
                <a:schemeClr val="accent3"/>
              </a:buClr>
              <a:buSzTx/>
              <a:buFont typeface="Arial"/>
              <a:buNone/>
              <a:tabLst/>
              <a:defRPr lang="en-US" sz="1400" kern="1200" baseline="0" dirty="0" smtClean="0">
                <a:solidFill>
                  <a:schemeClr val="tx2"/>
                </a:solidFill>
                <a:latin typeface="Tahoma"/>
                <a:ea typeface="+mn-ea"/>
                <a:cs typeface="Tahom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Presenter Name, Title - Date</a:t>
            </a:r>
          </a:p>
        </p:txBody>
      </p:sp>
      <p:pic>
        <p:nvPicPr>
          <p:cNvPr id="10" name="Picture 9" descr="header.jpg"/>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flipH="1">
            <a:off x="0" y="3793009"/>
            <a:ext cx="9144000" cy="1350491"/>
          </a:xfrm>
          <a:prstGeom prst="rect">
            <a:avLst/>
          </a:prstGeom>
        </p:spPr>
      </p:pic>
      <p:pic>
        <p:nvPicPr>
          <p:cNvPr id="4"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727122" y="3072308"/>
            <a:ext cx="1648373" cy="569066"/>
          </a:xfrm>
          <a:prstGeom prst="rect">
            <a:avLst/>
          </a:prstGeom>
          <a:noFill/>
        </p:spPr>
      </p:pic>
      <p:pic>
        <p:nvPicPr>
          <p:cNvPr id="11" name="Picture 10" descr="header.jpg"/>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10800000" flipH="1">
            <a:off x="0" y="0"/>
            <a:ext cx="9144000" cy="1350491"/>
          </a:xfrm>
          <a:prstGeom prst="rect">
            <a:avLst/>
          </a:prstGeom>
        </p:spPr>
      </p:pic>
    </p:spTree>
    <p:extLst>
      <p:ext uri="{BB962C8B-B14F-4D97-AF65-F5344CB8AC3E}">
        <p14:creationId xmlns:p14="http://schemas.microsoft.com/office/powerpoint/2010/main" val="162092412"/>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flipH="1">
            <a:off x="0" y="3793009"/>
            <a:ext cx="9144000" cy="1350491"/>
          </a:xfrm>
          <a:prstGeom prst="rect">
            <a:avLst/>
          </a:prstGeom>
        </p:spPr>
      </p:pic>
      <p:pic>
        <p:nvPicPr>
          <p:cNvPr id="11" name="Picture 10" descr="header.jpg"/>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rot="10800000" flipH="1">
            <a:off x="0" y="0"/>
            <a:ext cx="9144000" cy="1350491"/>
          </a:xfrm>
          <a:prstGeom prst="rect">
            <a:avLst/>
          </a:prstGeom>
        </p:spPr>
      </p:pic>
    </p:spTree>
    <p:extLst>
      <p:ext uri="{BB962C8B-B14F-4D97-AF65-F5344CB8AC3E}">
        <p14:creationId xmlns:p14="http://schemas.microsoft.com/office/powerpoint/2010/main" val="271027769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Section Slide">
    <p:spTree>
      <p:nvGrpSpPr>
        <p:cNvPr id="1" name=""/>
        <p:cNvGrpSpPr/>
        <p:nvPr/>
      </p:nvGrpSpPr>
      <p:grpSpPr>
        <a:xfrm>
          <a:off x="0" y="0"/>
          <a:ext cx="0" cy="0"/>
          <a:chOff x="0" y="0"/>
          <a:chExt cx="0" cy="0"/>
        </a:xfrm>
      </p:grpSpPr>
      <p:pic>
        <p:nvPicPr>
          <p:cNvPr id="2" name="Picture 1" descr="footer.jpg"/>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a:off x="0" y="561560"/>
            <a:ext cx="9144000" cy="1288284"/>
          </a:xfrm>
          <a:prstGeom prst="rect">
            <a:avLst/>
          </a:prstGeom>
        </p:spPr>
      </p:pic>
      <p:sp>
        <p:nvSpPr>
          <p:cNvPr id="5" name="Title 1"/>
          <p:cNvSpPr>
            <a:spLocks noGrp="1"/>
          </p:cNvSpPr>
          <p:nvPr>
            <p:ph type="ctrTitle" hasCustomPrompt="1"/>
          </p:nvPr>
        </p:nvSpPr>
        <p:spPr>
          <a:xfrm>
            <a:off x="715163" y="1562029"/>
            <a:ext cx="6425214" cy="857250"/>
          </a:xfrm>
          <a:prstGeom prst="rect">
            <a:avLst/>
          </a:prstGeom>
        </p:spPr>
        <p:txBody>
          <a:bodyPr lIns="0" tIns="0" rIns="0" bIns="0" anchor="ctr" anchorCtr="0">
            <a:normAutofit/>
          </a:bodyPr>
          <a:lstStyle>
            <a:lvl1pPr marL="0" indent="0" algn="l" defTabSz="457200" rtl="0" eaLnBrk="1" latinLnBrk="0" hangingPunct="1">
              <a:spcBef>
                <a:spcPct val="0"/>
              </a:spcBef>
              <a:buNone/>
              <a:defRPr lang="en-US" sz="2400" b="1" kern="1200" dirty="0">
                <a:solidFill>
                  <a:schemeClr val="tx2"/>
                </a:solidFill>
                <a:latin typeface="Tahoma" pitchFamily="34" charset="0"/>
                <a:ea typeface="+mj-ea"/>
                <a:cs typeface="Tahoma" pitchFamily="34" charset="0"/>
              </a:defRPr>
            </a:lvl1pPr>
          </a:lstStyle>
          <a:p>
            <a:r>
              <a:rPr lang="en-US" dirty="0"/>
              <a:t>Title Goes Here</a:t>
            </a:r>
          </a:p>
        </p:txBody>
      </p:sp>
      <p:pic>
        <p:nvPicPr>
          <p:cNvPr id="12" name="Picture 11" descr="footer.jpg"/>
          <p:cNvPicPr>
            <a:picLocks noChangeAspect="1"/>
          </p:cNvPicPr>
          <p:nvPr userDrawn="1"/>
        </p:nvPicPr>
        <p:blipFill>
          <a:blip r:embed="rId2">
            <a:alphaModFix amt="55000"/>
            <a:extLst>
              <a:ext uri="{28A0092B-C50C-407E-A947-70E740481C1C}">
                <a14:useLocalDpi xmlns:a14="http://schemas.microsoft.com/office/drawing/2010/main" val="0"/>
              </a:ext>
            </a:extLst>
          </a:blip>
          <a:stretch>
            <a:fillRect/>
          </a:stretch>
        </p:blipFill>
        <p:spPr>
          <a:xfrm rot="10800000">
            <a:off x="0" y="2825690"/>
            <a:ext cx="9144000" cy="1288284"/>
          </a:xfrm>
          <a:prstGeom prst="rect">
            <a:avLst/>
          </a:prstGeom>
        </p:spPr>
      </p:pic>
      <p:pic>
        <p:nvPicPr>
          <p:cNvPr id="4"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756486" y="3903636"/>
            <a:ext cx="1648373" cy="569066"/>
          </a:xfrm>
          <a:prstGeom prst="rect">
            <a:avLst/>
          </a:prstGeom>
          <a:noFill/>
        </p:spPr>
      </p:pic>
      <p:sp>
        <p:nvSpPr>
          <p:cNvPr id="6" name="Subtitle 2"/>
          <p:cNvSpPr>
            <a:spLocks noGrp="1"/>
          </p:cNvSpPr>
          <p:nvPr>
            <p:ph type="subTitle" idx="1" hasCustomPrompt="1"/>
          </p:nvPr>
        </p:nvSpPr>
        <p:spPr bwMode="blackGray">
          <a:xfrm>
            <a:off x="715163" y="2505528"/>
            <a:ext cx="6400800" cy="621410"/>
          </a:xfrm>
          <a:prstGeom prst="rect">
            <a:avLst/>
          </a:prstGeom>
        </p:spPr>
        <p:txBody>
          <a:bodyPr lIns="0" tIns="0" rIns="0" bIns="0" anchor="t" anchorCtr="0">
            <a:normAutofit/>
          </a:bodyPr>
          <a:lstStyle>
            <a:lvl1pPr marL="0" marR="0" indent="0" algn="l" defTabSz="457200" rtl="0" eaLnBrk="1" fontAlgn="auto" latinLnBrk="0" hangingPunct="1">
              <a:lnSpc>
                <a:spcPct val="100000"/>
              </a:lnSpc>
              <a:spcBef>
                <a:spcPts val="1200"/>
              </a:spcBef>
              <a:spcAft>
                <a:spcPts val="0"/>
              </a:spcAft>
              <a:buClr>
                <a:schemeClr val="accent3"/>
              </a:buClr>
              <a:buSzTx/>
              <a:buFont typeface="Arial"/>
              <a:buNone/>
              <a:tabLst/>
              <a:defRPr lang="en-US" sz="1400" kern="1200" baseline="0" dirty="0" smtClean="0">
                <a:solidFill>
                  <a:schemeClr val="tx2"/>
                </a:solidFill>
                <a:latin typeface="Tahoma"/>
                <a:ea typeface="+mn-ea"/>
                <a:cs typeface="Tahom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Subhead here</a:t>
            </a:r>
          </a:p>
        </p:txBody>
      </p:sp>
    </p:spTree>
    <p:extLst>
      <p:ext uri="{BB962C8B-B14F-4D97-AF65-F5344CB8AC3E}">
        <p14:creationId xmlns:p14="http://schemas.microsoft.com/office/powerpoint/2010/main" val="131914159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44082049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95834683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_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120126284"/>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2_backlo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65000"/>
                  </a:schemeClr>
                </a:solidFill>
                <a:effectLst/>
                <a:uLnTx/>
                <a:uFillTx/>
                <a:latin typeface="Tahoma"/>
                <a:ea typeface="+mn-ea"/>
                <a:cs typeface="Tahoma"/>
              </a:rPr>
              <a:t>© Tyler Technologies 2017</a:t>
            </a: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45981150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_Title and Content - Modria colin">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024209016"/>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pic>
        <p:nvPicPr>
          <p:cNvPr id="12"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spTree>
    <p:extLst>
      <p:ext uri="{BB962C8B-B14F-4D97-AF65-F5344CB8AC3E}">
        <p14:creationId xmlns:p14="http://schemas.microsoft.com/office/powerpoint/2010/main" val="352577649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2line Header Foote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30665"/>
            <a:ext cx="8552291" cy="3537410"/>
          </a:xfrm>
          <a:prstGeom prst="rect">
            <a:avLst/>
          </a:prstGeom>
        </p:spPr>
        <p:txBody>
          <a:bodyPr vert="horz"/>
          <a:lstStyle>
            <a:lvl1pPr>
              <a:buClr>
                <a:srgbClr val="8F9B49"/>
              </a:buClr>
              <a:defRPr sz="1800">
                <a:latin typeface="Tahoma"/>
                <a:cs typeface="Tahoma"/>
              </a:defRPr>
            </a:lvl1pPr>
            <a:lvl2pPr>
              <a:buClr>
                <a:srgbClr val="8F9B49"/>
              </a:buClr>
              <a:defRPr sz="1600">
                <a:latin typeface="Tahoma"/>
                <a:cs typeface="Tahoma"/>
              </a:defRPr>
            </a:lvl2pPr>
            <a:lvl3pPr>
              <a:buClr>
                <a:srgbClr val="8F9B49"/>
              </a:buClr>
              <a:defRPr sz="1400">
                <a:latin typeface="Tahoma"/>
                <a:cs typeface="Tahoma"/>
              </a:defRPr>
            </a:lvl3pPr>
            <a:lvl4pPr>
              <a:buClr>
                <a:srgbClr val="8F9B49"/>
              </a:buClr>
              <a:defRPr sz="1200">
                <a:latin typeface="Tahoma"/>
                <a:cs typeface="Tahoma"/>
              </a:defRPr>
            </a:lvl4pPr>
            <a:lvl5pPr>
              <a:buClr>
                <a:srgbClr val="8F9B49"/>
              </a:buClr>
              <a:defRPr sz="1200">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hasCustomPrompt="1"/>
          </p:nvPr>
        </p:nvSpPr>
        <p:spPr>
          <a:xfrm>
            <a:off x="273677" y="120386"/>
            <a:ext cx="7174111" cy="710279"/>
          </a:xfrm>
          <a:prstGeom prst="rect">
            <a:avLst/>
          </a:prstGeom>
        </p:spPr>
        <p:txBody>
          <a:bodyPr vert="horz"/>
          <a:lstStyle>
            <a:lvl1pPr algn="l">
              <a:defRPr sz="2200" b="1">
                <a:solidFill>
                  <a:schemeClr val="tx2"/>
                </a:solidFill>
                <a:latin typeface="Tahoma"/>
                <a:cs typeface="Tahoma"/>
              </a:defRPr>
            </a:lvl1pPr>
          </a:lstStyle>
          <a:p>
            <a:r>
              <a:rPr lang="en-US" dirty="0"/>
              <a:t>Click to edit Master title style</a:t>
            </a:r>
            <a:br>
              <a:rPr lang="en-US" dirty="0"/>
            </a:br>
            <a:r>
              <a:rPr lang="en-US" dirty="0"/>
              <a:t>2line</a:t>
            </a:r>
          </a:p>
        </p:txBody>
      </p:sp>
      <p:pic>
        <p:nvPicPr>
          <p:cNvPr id="12"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305020898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6" name="Title 4"/>
          <p:cNvSpPr>
            <a:spLocks noGrp="1"/>
          </p:cNvSpPr>
          <p:nvPr>
            <p:ph type="title"/>
          </p:nvPr>
        </p:nvSpPr>
        <p:spPr>
          <a:xfrm>
            <a:off x="273677" y="194967"/>
            <a:ext cx="7242691" cy="547699"/>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23391"/>
            <a:ext cx="4228505" cy="354468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3"/>
          <p:cNvSpPr>
            <a:spLocks noGrp="1"/>
          </p:cNvSpPr>
          <p:nvPr>
            <p:ph type="body" sz="quarter" idx="11"/>
          </p:nvPr>
        </p:nvSpPr>
        <p:spPr>
          <a:xfrm>
            <a:off x="4609930" y="823391"/>
            <a:ext cx="4228505" cy="354468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6"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9"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pic>
        <p:nvPicPr>
          <p:cNvPr id="10" name="Picture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010729870"/>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le and Content Graphic Background">
    <p:spTree>
      <p:nvGrpSpPr>
        <p:cNvPr id="1" name=""/>
        <p:cNvGrpSpPr/>
        <p:nvPr/>
      </p:nvGrpSpPr>
      <p:grpSpPr>
        <a:xfrm>
          <a:off x="0" y="0"/>
          <a:ext cx="0" cy="0"/>
          <a:chOff x="0" y="0"/>
          <a:chExt cx="0" cy="0"/>
        </a:xfrm>
      </p:grpSpPr>
      <p:pic>
        <p:nvPicPr>
          <p:cNvPr id="2" name="Picture 1" descr="tyler_mark_RGB.png"/>
          <p:cNvPicPr>
            <a:picLocks noChangeAspect="1"/>
          </p:cNvPicPr>
          <p:nvPr userDrawn="1"/>
        </p:nvPicPr>
        <p:blipFill>
          <a:blip r:embed="rId2">
            <a:alphaModFix amt="9000"/>
            <a:extLst>
              <a:ext uri="{28A0092B-C50C-407E-A947-70E740481C1C}">
                <a14:useLocalDpi xmlns:a14="http://schemas.microsoft.com/office/drawing/2010/main" val="0"/>
              </a:ext>
            </a:extLst>
          </a:blip>
          <a:stretch>
            <a:fillRect/>
          </a:stretch>
        </p:blipFill>
        <p:spPr>
          <a:xfrm>
            <a:off x="6859194" y="2114107"/>
            <a:ext cx="2514600" cy="2542032"/>
          </a:xfrm>
          <a:prstGeom prst="rect">
            <a:avLst/>
          </a:prstGeom>
        </p:spPr>
      </p:pic>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3" name="Title 4"/>
          <p:cNvSpPr>
            <a:spLocks noGrp="1"/>
          </p:cNvSpPr>
          <p:nvPr>
            <p:ph type="title"/>
          </p:nvPr>
        </p:nvSpPr>
        <p:spPr>
          <a:xfrm>
            <a:off x="273677" y="194967"/>
            <a:ext cx="7174111"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78803" y="812627"/>
            <a:ext cx="8552291" cy="3555448"/>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2"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9" name="Picture 3"/>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pic>
        <p:nvPicPr>
          <p:cNvPr id="13" name="Picture 1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3701160614"/>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Header and Footer Only">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5"/>
            <a:ext cx="9144000" cy="757165"/>
          </a:xfrm>
          <a:prstGeom prst="rect">
            <a:avLst/>
          </a:prstGeom>
        </p:spPr>
      </p:pic>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11"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2"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7" name="Picture 3"/>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234889812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Header without Footer Graphic">
    <p:spTree>
      <p:nvGrpSpPr>
        <p:cNvPr id="1" name=""/>
        <p:cNvGrpSpPr/>
        <p:nvPr/>
      </p:nvGrpSpPr>
      <p:grpSpPr>
        <a:xfrm>
          <a:off x="0" y="0"/>
          <a:ext cx="0" cy="0"/>
          <a:chOff x="0" y="0"/>
          <a:chExt cx="0" cy="0"/>
        </a:xfrm>
      </p:grpSpPr>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pic>
        <p:nvPicPr>
          <p:cNvPr id="7" name="Picture 3"/>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968415574"/>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1_Header without Footer Graphic">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alphaModFix amt="3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bg1">
                    <a:lumMod val="75000"/>
                  </a:schemeClr>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179920651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flow2">
    <p:spTree>
      <p:nvGrpSpPr>
        <p:cNvPr id="1" name=""/>
        <p:cNvGrpSpPr/>
        <p:nvPr/>
      </p:nvGrpSpPr>
      <p:grpSpPr>
        <a:xfrm>
          <a:off x="0" y="0"/>
          <a:ext cx="0" cy="0"/>
          <a:chOff x="0" y="0"/>
          <a:chExt cx="0" cy="0"/>
        </a:xfrm>
      </p:grpSpPr>
      <p:sp>
        <p:nvSpPr>
          <p:cNvPr id="3" name="Title 4"/>
          <p:cNvSpPr>
            <a:spLocks noGrp="1"/>
          </p:cNvSpPr>
          <p:nvPr>
            <p:ph type="title"/>
          </p:nvPr>
        </p:nvSpPr>
        <p:spPr>
          <a:xfrm>
            <a:off x="273677" y="194967"/>
            <a:ext cx="7201543" cy="460185"/>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
        <p:nvSpPr>
          <p:cNvPr id="8" name="Text Placeholder 3"/>
          <p:cNvSpPr>
            <a:spLocks noGrp="1"/>
          </p:cNvSpPr>
          <p:nvPr>
            <p:ph type="body" sz="quarter" idx="10"/>
          </p:nvPr>
        </p:nvSpPr>
        <p:spPr>
          <a:xfrm>
            <a:off x="278803" y="812627"/>
            <a:ext cx="8552291" cy="3826344"/>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rPr>
              <a:t>© Tyler Technologies 2017</a:t>
            </a:r>
          </a:p>
        </p:txBody>
      </p:sp>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bg1">
                    <a:lumMod val="75000"/>
                  </a:schemeClr>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bg1">
                  <a:lumMod val="75000"/>
                </a:schemeClr>
              </a:solidFill>
              <a:effectLst/>
              <a:uLnTx/>
              <a:uFillTx/>
              <a:latin typeface="Tahoma"/>
              <a:ea typeface="+mn-ea"/>
              <a:cs typeface="Tahoma"/>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560233" y="183015"/>
            <a:ext cx="1362502" cy="473834"/>
          </a:xfrm>
          <a:prstGeom prst="rect">
            <a:avLst/>
          </a:prstGeom>
        </p:spPr>
      </p:pic>
    </p:spTree>
    <p:extLst>
      <p:ext uri="{BB962C8B-B14F-4D97-AF65-F5344CB8AC3E}">
        <p14:creationId xmlns:p14="http://schemas.microsoft.com/office/powerpoint/2010/main" val="134073904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671040"/>
      </p:ext>
    </p:extLst>
  </p:cSld>
  <p:clrMapOvr>
    <a:overrideClrMapping bg1="lt1" tx1="dk1" bg2="lt2" tx2="dk2" accent1="accent1" accent2="accent2" accent3="accent3" accent4="accent4" accent5="accent5" accent6="accent6" hlink="hlink" folHlink="folHlink"/>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userDrawn="1">
  <p:cSld name="Header Footer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4386336"/>
            <a:ext cx="9144000" cy="757165"/>
          </a:xfrm>
          <a:prstGeom prst="rect">
            <a:avLst/>
          </a:prstGeom>
        </p:spPr>
      </p:pic>
      <p:sp>
        <p:nvSpPr>
          <p:cNvPr id="4" name="Text Placeholder 3"/>
          <p:cNvSpPr>
            <a:spLocks noGrp="1"/>
          </p:cNvSpPr>
          <p:nvPr>
            <p:ph type="body" sz="quarter" idx="10"/>
          </p:nvPr>
        </p:nvSpPr>
        <p:spPr>
          <a:xfrm>
            <a:off x="278803" y="806824"/>
            <a:ext cx="8552291" cy="3570038"/>
          </a:xfrm>
          <a:prstGeom prst="rect">
            <a:avLst/>
          </a:prstGeom>
        </p:spPr>
        <p:txBody>
          <a:bodyPr vert="horz"/>
          <a:lstStyle>
            <a:lvl1pPr marL="257175" indent="-257175">
              <a:buClr>
                <a:srgbClr val="8F9B49"/>
              </a:buClr>
              <a:buFont typeface="Arial"/>
              <a:buChar char="•"/>
              <a:defRPr sz="1800">
                <a:solidFill>
                  <a:schemeClr val="tx1">
                    <a:lumMod val="75000"/>
                    <a:lumOff val="25000"/>
                  </a:schemeClr>
                </a:solidFill>
                <a:latin typeface="Tahoma"/>
                <a:cs typeface="Tahoma"/>
              </a:defRPr>
            </a:lvl1pPr>
            <a:lvl2pPr>
              <a:buClr>
                <a:srgbClr val="8F9B49"/>
              </a:buClr>
              <a:defRPr sz="1500">
                <a:solidFill>
                  <a:schemeClr val="tx1">
                    <a:lumMod val="75000"/>
                    <a:lumOff val="25000"/>
                  </a:schemeClr>
                </a:solidFill>
                <a:latin typeface="Tahoma"/>
                <a:cs typeface="Tahoma"/>
              </a:defRPr>
            </a:lvl2pPr>
            <a:lvl3pPr>
              <a:buClr>
                <a:srgbClr val="8F9B49"/>
              </a:buClr>
              <a:defRPr sz="135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p:cNvSpPr>
            <a:spLocks noGrp="1"/>
          </p:cNvSpPr>
          <p:nvPr>
            <p:ph type="title"/>
          </p:nvPr>
        </p:nvSpPr>
        <p:spPr>
          <a:xfrm>
            <a:off x="273678" y="194968"/>
            <a:ext cx="8564758" cy="522209"/>
          </a:xfrm>
          <a:prstGeom prst="rect">
            <a:avLst/>
          </a:prstGeom>
        </p:spPr>
        <p:txBody>
          <a:bodyPr vert="horz"/>
          <a:lstStyle>
            <a:lvl1pPr algn="l">
              <a:defRPr sz="2400" b="1">
                <a:solidFill>
                  <a:schemeClr val="tx2"/>
                </a:solidFill>
                <a:latin typeface="Tahoma"/>
                <a:cs typeface="Tahoma"/>
              </a:defRPr>
            </a:lvl1pPr>
          </a:lstStyle>
          <a:p>
            <a:r>
              <a:rPr lang="en-US" dirty="0"/>
              <a:t>Click to edit Master title style</a:t>
            </a:r>
          </a:p>
        </p:txBody>
      </p:sp>
      <p:sp>
        <p:nvSpPr>
          <p:cNvPr id="14" name="Rectangle 5"/>
          <p:cNvSpPr txBox="1">
            <a:spLocks noChangeArrowheads="1"/>
          </p:cNvSpPr>
          <p:nvPr userDrawn="1"/>
        </p:nvSpPr>
        <p:spPr bwMode="gray">
          <a:xfrm>
            <a:off x="369941"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378"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378"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9" name="Text Box 12"/>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solidFill>
                <a:effectLst/>
                <a:uLnTx/>
                <a:uFillTx/>
                <a:latin typeface="Tahoma"/>
                <a:ea typeface="+mn-ea"/>
                <a:cs typeface="Tahoma"/>
              </a:rPr>
              <a:t>© Tyler Technologies 2017</a:t>
            </a:r>
          </a:p>
        </p:txBody>
      </p:sp>
      <p:pic>
        <p:nvPicPr>
          <p:cNvPr id="10" name="Picture 9"/>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8098773" y="4689290"/>
            <a:ext cx="881688" cy="304384"/>
          </a:xfrm>
          <a:prstGeom prst="rect">
            <a:avLst/>
          </a:prstGeom>
          <a:noFill/>
        </p:spPr>
      </p:pic>
    </p:spTree>
    <p:extLst>
      <p:ext uri="{BB962C8B-B14F-4D97-AF65-F5344CB8AC3E}">
        <p14:creationId xmlns:p14="http://schemas.microsoft.com/office/powerpoint/2010/main" val="4275524978"/>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online cour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047489507"/>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column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64067493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one click">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5" name="Title 4"/>
          <p:cNvSpPr>
            <a:spLocks noGrp="1"/>
          </p:cNvSpPr>
          <p:nvPr>
            <p:ph type="title"/>
          </p:nvPr>
        </p:nvSpPr>
        <p:spPr>
          <a:xfrm>
            <a:off x="293341" y="1964780"/>
            <a:ext cx="8564758" cy="994736"/>
          </a:xfrm>
          <a:prstGeom prst="rect">
            <a:avLst/>
          </a:prstGeom>
        </p:spPr>
        <p:txBody>
          <a:bodyPr vert="horz"/>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61843768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1_Talking Ts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0"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1877853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Courthous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4"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01749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Tyler Block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1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165197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City Buildings Perspectiv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9989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Strategy Chess Pie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92374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keybo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0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682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onnected Communities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2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931364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Train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16485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Judge Gave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4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540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Gavel Scal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20970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1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46626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Lady Justic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2556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Challenge Opportuniti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172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Meeting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378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Prosecut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66147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preserve="1" userDrawn="1">
  <p:cSld name="Phone Suppor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6261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preserve="1" userDrawn="1">
  <p:cSld name="Tyler Edison Bulb Ide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530598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preserve="1" userDrawn="1">
  <p:cSld name="Analytics 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4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318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Webinar Evaluation Work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367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Tablet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95159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Mobile Devi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7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2339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Future Moving Forw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5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28214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Generic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78803" y="818009"/>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0" indent="-285750">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257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Sid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3" name="Rectangle 12"/>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4" name="Text Placeholder 3"/>
          <p:cNvSpPr>
            <a:spLocks noGrp="1"/>
          </p:cNvSpPr>
          <p:nvPr>
            <p:ph type="body" sz="quarter" idx="10"/>
          </p:nvPr>
        </p:nvSpPr>
        <p:spPr>
          <a:xfrm>
            <a:off x="278804" y="818009"/>
            <a:ext cx="4717740" cy="3550065"/>
          </a:xfrm>
          <a:prstGeom prst="rect">
            <a:avLst/>
          </a:prstGeom>
        </p:spPr>
        <p:txBody>
          <a:bodyPr vert="horz"/>
          <a:lstStyle>
            <a:lvl1pPr marL="0" indent="0" algn="l">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3" name="Picture Placeholder 2"/>
          <p:cNvSpPr>
            <a:spLocks noGrp="1"/>
          </p:cNvSpPr>
          <p:nvPr>
            <p:ph type="pic" sz="quarter" idx="11"/>
          </p:nvPr>
        </p:nvSpPr>
        <p:spPr>
          <a:xfrm>
            <a:off x="5140325" y="818009"/>
            <a:ext cx="3698110" cy="3418500"/>
          </a:xfrm>
          <a:prstGeom prst="rect">
            <a:avLst/>
          </a:prstGeom>
        </p:spPr>
        <p:txBody>
          <a:bodyPr anchor="ctr"/>
          <a:lstStyle>
            <a:lvl1pPr marL="0" indent="0" algn="ctr">
              <a:buNone/>
              <a:defRPr sz="2000">
                <a:solidFill>
                  <a:schemeClr val="tx1">
                    <a:lumMod val="75000"/>
                    <a:lumOff val="25000"/>
                  </a:schemeClr>
                </a:solidFill>
                <a:latin typeface="Tahoma" charset="0"/>
                <a:ea typeface="Tahoma" charset="0"/>
                <a:cs typeface="Tahoma" charset="0"/>
              </a:defRPr>
            </a:lvl1pPr>
          </a:lstStyle>
          <a:p>
            <a:r>
              <a:rPr lang="en-US"/>
              <a:t>Drag picture to placeholder or click icon to add</a:t>
            </a:r>
          </a:p>
        </p:txBody>
      </p:sp>
    </p:spTree>
    <p:extLst>
      <p:ext uri="{BB962C8B-B14F-4D97-AF65-F5344CB8AC3E}">
        <p14:creationId xmlns:p14="http://schemas.microsoft.com/office/powerpoint/2010/main" val="1781515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showMasterSp="0" preserve="1" userDrawn="1">
  <p:cSld name="1_Tyler 2018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89621" y="2303282"/>
            <a:ext cx="8564758" cy="536936"/>
          </a:xfrm>
          <a:prstGeom prst="rect">
            <a:avLst/>
          </a:prstGeom>
        </p:spPr>
        <p:txBody>
          <a:bodyPr vert="horz" anchor="ctr"/>
          <a:lstStyle>
            <a:lvl1pPr algn="ctr">
              <a:defRPr sz="30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934544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Tyler 2018 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Rectangle 10"/>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7"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3"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14" name="Text Placeholder 3"/>
          <p:cNvSpPr>
            <a:spLocks noGrp="1"/>
          </p:cNvSpPr>
          <p:nvPr>
            <p:ph type="body" sz="quarter" idx="11"/>
          </p:nvPr>
        </p:nvSpPr>
        <p:spPr>
          <a:xfrm>
            <a:off x="4609930"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0" lvl="0" indent="-285750">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Tree>
    <p:extLst>
      <p:ext uri="{BB962C8B-B14F-4D97-AF65-F5344CB8AC3E}">
        <p14:creationId xmlns:p14="http://schemas.microsoft.com/office/powerpoint/2010/main" val="423103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Tyler 2018 Header and Footer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688751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Tyler 2018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5" name="Chart Placeholder 4"/>
          <p:cNvSpPr>
            <a:spLocks noGrp="1"/>
          </p:cNvSpPr>
          <p:nvPr>
            <p:ph type="chart" sz="quarter" idx="10"/>
          </p:nvPr>
        </p:nvSpPr>
        <p:spPr>
          <a:xfrm>
            <a:off x="273050" y="958108"/>
            <a:ext cx="8566150" cy="3261468"/>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chart</a:t>
            </a:r>
            <a:endParaRPr lang="en-US" dirty="0"/>
          </a:p>
        </p:txBody>
      </p:sp>
    </p:spTree>
    <p:extLst>
      <p:ext uri="{BB962C8B-B14F-4D97-AF65-F5344CB8AC3E}">
        <p14:creationId xmlns:p14="http://schemas.microsoft.com/office/powerpoint/2010/main" val="406578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yler 2018 Tab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6" name="Table Placeholder 5"/>
          <p:cNvSpPr>
            <a:spLocks noGrp="1"/>
          </p:cNvSpPr>
          <p:nvPr>
            <p:ph type="tbl" sz="quarter" idx="10"/>
          </p:nvPr>
        </p:nvSpPr>
        <p:spPr>
          <a:xfrm>
            <a:off x="273050" y="1038498"/>
            <a:ext cx="8566150" cy="3220766"/>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table</a:t>
            </a:r>
          </a:p>
        </p:txBody>
      </p:sp>
    </p:spTree>
    <p:extLst>
      <p:ext uri="{BB962C8B-B14F-4D97-AF65-F5344CB8AC3E}">
        <p14:creationId xmlns:p14="http://schemas.microsoft.com/office/powerpoint/2010/main" val="3569863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Tyler 2018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917979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showMasterSp="0" userDrawn="1">
  <p:cSld name="Columns Sec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48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2" name="Rectangle 11"/>
          <p:cNvSpPr/>
          <p:nvPr userDrawn="1"/>
        </p:nvSpPr>
        <p:spPr bwMode="auto">
          <a:xfrm>
            <a:off x="0" y="2226688"/>
            <a:ext cx="9144000" cy="1280160"/>
          </a:xfrm>
          <a:prstGeom prst="rect">
            <a:avLst/>
          </a:prstGeom>
          <a:solidFill>
            <a:schemeClr val="bg1">
              <a:lumMod val="85000"/>
              <a:alpha val="12000"/>
            </a:schemeClr>
          </a:solidFill>
          <a:ln w="6350" cap="sq" algn="ctr">
            <a:noFill/>
            <a:miter lim="800000"/>
            <a:headEnd/>
            <a:tailEnd/>
          </a:ln>
          <a:effectLst/>
        </p:spPr>
        <p:txBody>
          <a:bodyPr wrap="none"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1"/>
          <p:cNvSpPr>
            <a:spLocks noGrp="1"/>
          </p:cNvSpPr>
          <p:nvPr>
            <p:ph type="ctrTitle" hasCustomPrompt="1"/>
          </p:nvPr>
        </p:nvSpPr>
        <p:spPr>
          <a:xfrm>
            <a:off x="293914" y="2443771"/>
            <a:ext cx="8556172" cy="857250"/>
          </a:xfrm>
          <a:prstGeom prst="rect">
            <a:avLst/>
          </a:prstGeom>
        </p:spPr>
        <p:txBody>
          <a:bodyPr lIns="0" tIns="0" rIns="0" bIns="0" anchor="ctr" anchorCtr="0">
            <a:normAutofit/>
          </a:bodyPr>
          <a:lstStyle>
            <a:lvl1pPr marL="0" indent="0" algn="ctr" defTabSz="457200" rtl="0" eaLnBrk="1" latinLnBrk="0" hangingPunct="1">
              <a:spcBef>
                <a:spcPct val="0"/>
              </a:spcBef>
              <a:buNone/>
              <a:defRPr lang="en-US" sz="3000" b="1" kern="1200" dirty="0">
                <a:solidFill>
                  <a:schemeClr val="tx2"/>
                </a:solidFill>
                <a:latin typeface="Tahoma" pitchFamily="34" charset="0"/>
                <a:ea typeface="+mj-ea"/>
                <a:cs typeface="Tahoma" pitchFamily="34" charset="0"/>
              </a:defRPr>
            </a:lvl1pPr>
          </a:lstStyle>
          <a:p>
            <a:r>
              <a:rPr lang="en-US" dirty="0"/>
              <a:t>Title Goes Here</a:t>
            </a:r>
          </a:p>
        </p:txBody>
      </p:sp>
    </p:spTree>
    <p:extLst>
      <p:ext uri="{BB962C8B-B14F-4D97-AF65-F5344CB8AC3E}">
        <p14:creationId xmlns:p14="http://schemas.microsoft.com/office/powerpoint/2010/main" val="1149867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783183548"/>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99882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7" y="818008"/>
            <a:ext cx="8386957" cy="370152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8998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7" y="2371679"/>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4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2028010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7" y="1237534"/>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2644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4"/>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33721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7"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0" y="1489992"/>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0"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200" indent="-182880"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19"/>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991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200"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2" y="365760"/>
            <a:ext cx="2969011" cy="4096512"/>
          </a:xfrm>
          <a:prstGeom prst="rect">
            <a:avLst/>
          </a:prstGeom>
        </p:spPr>
        <p:txBody>
          <a:bodyPr anchor="ctr">
            <a:normAutofit/>
          </a:bodyPr>
          <a:lstStyle>
            <a:lvl1pPr marL="0" indent="0">
              <a:spcBef>
                <a:spcPts val="0"/>
              </a:spcBef>
              <a:spcAft>
                <a:spcPts val="1200"/>
              </a:spcAft>
              <a:buNone/>
              <a:defRPr sz="1800"/>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829656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0" y="-4"/>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4"/>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a:srcRect/>
          <a:stretch/>
        </p:blipFill>
        <p:spPr>
          <a:xfrm>
            <a:off x="-1" y="1150604"/>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50" indent="-285750">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200" indent="-228600">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400" indent="-228600">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38175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1109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554808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616467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5"/>
            <a:ext cx="9144000" cy="757165"/>
          </a:xfrm>
          <a:prstGeom prst="rect">
            <a:avLst/>
          </a:prstGeom>
        </p:spPr>
      </p:pic>
      <p:sp>
        <p:nvSpPr>
          <p:cNvPr id="11" name="Rectangle 5"/>
          <p:cNvSpPr txBox="1">
            <a:spLocks noChangeArrowheads="1"/>
          </p:cNvSpPr>
          <p:nvPr userDrawn="1"/>
        </p:nvSpPr>
        <p:spPr bwMode="gray">
          <a:xfrm>
            <a:off x="369939"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00"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3" y="818009"/>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7" y="194967"/>
            <a:ext cx="855741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229539253"/>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363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376925"/>
            <a:ext cx="8520600" cy="23583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60264346"/>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99516926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matchingName="Segment header">
  <p:cSld name="Segment header">
    <p:bg>
      <p:bgPr>
        <a:solidFill>
          <a:srgbClr val="2D2F85"/>
        </a:solidFill>
        <a:effectLst/>
      </p:bgPr>
    </p:bg>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2150850"/>
            <a:ext cx="85206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lvl1pPr lvl="0" algn="ctr" rtl="0">
              <a:spcBef>
                <a:spcPts val="0"/>
              </a:spcBef>
              <a:spcAft>
                <a:spcPts val="0"/>
              </a:spcAft>
              <a:buClr>
                <a:srgbClr val="FFFFFF"/>
              </a:buClr>
              <a:buSzPts val="4800"/>
              <a:buNone/>
              <a:defRPr sz="4800">
                <a:solidFill>
                  <a:srgbClr val="FFFFFF"/>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 name="Google Shape;18;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4387981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2D2F85"/>
              </a:buClr>
              <a:buSzPts val="2800"/>
              <a:buNone/>
              <a:defRPr>
                <a:solidFill>
                  <a:srgbClr val="2D2F8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81000">
              <a:spcBef>
                <a:spcPts val="0"/>
              </a:spcBef>
              <a:spcAft>
                <a:spcPts val="0"/>
              </a:spcAft>
              <a:buSzPts val="2400"/>
              <a:buChar char="●"/>
              <a:defRPr/>
            </a:lvl1pPr>
            <a:lvl2pPr marL="914400" lvl="1" indent="-355600">
              <a:spcBef>
                <a:spcPts val="1600"/>
              </a:spcBef>
              <a:spcAft>
                <a:spcPts val="0"/>
              </a:spcAft>
              <a:buSzPts val="2000"/>
              <a:buChar char="○"/>
              <a:defRPr sz="2000"/>
            </a:lvl2pPr>
            <a:lvl3pPr marL="1371600" lvl="2" indent="-342900">
              <a:spcBef>
                <a:spcPts val="1600"/>
              </a:spcBef>
              <a:spcAft>
                <a:spcPts val="0"/>
              </a:spcAft>
              <a:buSzPts val="1800"/>
              <a:buChar char="■"/>
              <a:defRPr sz="1800"/>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45238032"/>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311700" y="445025"/>
            <a:ext cx="4220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81000">
              <a:spcBef>
                <a:spcPts val="0"/>
              </a:spcBef>
              <a:spcAft>
                <a:spcPts val="0"/>
              </a:spcAft>
              <a:buSzPts val="2400"/>
              <a:buChar char="●"/>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81000">
              <a:spcBef>
                <a:spcPts val="0"/>
              </a:spcBef>
              <a:spcAft>
                <a:spcPts val="0"/>
              </a:spcAft>
              <a:buSzPts val="2400"/>
              <a:buChar char="●"/>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8" name="Google Shape;28;p6"/>
          <p:cNvSpPr txBox="1">
            <a:spLocks noGrp="1"/>
          </p:cNvSpPr>
          <p:nvPr>
            <p:ph type="title" idx="3"/>
          </p:nvPr>
        </p:nvSpPr>
        <p:spPr>
          <a:xfrm>
            <a:off x="4722300" y="445025"/>
            <a:ext cx="42201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extLst>
      <p:ext uri="{BB962C8B-B14F-4D97-AF65-F5344CB8AC3E}">
        <p14:creationId xmlns:p14="http://schemas.microsoft.com/office/powerpoint/2010/main" val="1685406483"/>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06250530"/>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8238369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8" name="Google Shape;38;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31770494"/>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p10"/>
          <p:cNvSpPr/>
          <p:nvPr/>
        </p:nvSpPr>
        <p:spPr>
          <a:xfrm>
            <a:off x="4572000" y="-125"/>
            <a:ext cx="4572000" cy="5143500"/>
          </a:xfrm>
          <a:prstGeom prst="rect">
            <a:avLst/>
          </a:prstGeom>
          <a:solidFill>
            <a:srgbClr val="D9D2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1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1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1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81000">
              <a:spcBef>
                <a:spcPts val="0"/>
              </a:spcBef>
              <a:spcAft>
                <a:spcPts val="0"/>
              </a:spcAft>
              <a:buClr>
                <a:srgbClr val="000000"/>
              </a:buClr>
              <a:buSzPts val="2400"/>
              <a:buChar char="●"/>
              <a:defRPr>
                <a:solidFill>
                  <a:srgbClr val="000000"/>
                </a:solidFill>
              </a:defRPr>
            </a:lvl1pPr>
            <a:lvl2pPr marL="914400" lvl="1" indent="-355600">
              <a:spcBef>
                <a:spcPts val="1600"/>
              </a:spcBef>
              <a:spcAft>
                <a:spcPts val="0"/>
              </a:spcAft>
              <a:buClr>
                <a:srgbClr val="000000"/>
              </a:buClr>
              <a:buSzPts val="2000"/>
              <a:buChar char="○"/>
              <a:defRPr>
                <a:solidFill>
                  <a:srgbClr val="000000"/>
                </a:solidFill>
              </a:defRPr>
            </a:lvl2pPr>
            <a:lvl3pPr marL="1371600" lvl="2" indent="-342900">
              <a:spcBef>
                <a:spcPts val="1600"/>
              </a:spcBef>
              <a:spcAft>
                <a:spcPts val="0"/>
              </a:spcAft>
              <a:buClr>
                <a:srgbClr val="000000"/>
              </a:buClr>
              <a:buSzPts val="18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4" name="Google Shape;4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501738983"/>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1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None/>
              <a:defRPr/>
            </a:lvl1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479370304"/>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p1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81000" algn="ctr">
              <a:spcBef>
                <a:spcPts val="0"/>
              </a:spcBef>
              <a:spcAft>
                <a:spcPts val="0"/>
              </a:spcAft>
              <a:buSzPts val="2400"/>
              <a:buChar char="●"/>
              <a:defRPr/>
            </a:lvl1pPr>
            <a:lvl2pPr marL="914400" lvl="1" indent="-355600" algn="ctr">
              <a:spcBef>
                <a:spcPts val="1600"/>
              </a:spcBef>
              <a:spcAft>
                <a:spcPts val="0"/>
              </a:spcAft>
              <a:buSzPts val="2000"/>
              <a:buChar char="○"/>
              <a:defRPr/>
            </a:lvl2pPr>
            <a:lvl3pPr marL="1371600" lvl="2" indent="-342900" algn="ctr">
              <a:spcBef>
                <a:spcPts val="1600"/>
              </a:spcBef>
              <a:spcAft>
                <a:spcPts val="0"/>
              </a:spcAft>
              <a:buSzPts val="18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52689187"/>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25582533"/>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54"/>
        <p:cNvGrpSpPr/>
        <p:nvPr/>
      </p:nvGrpSpPr>
      <p:grpSpPr>
        <a:xfrm>
          <a:off x="0" y="0"/>
          <a:ext cx="0" cy="0"/>
          <a:chOff x="0" y="0"/>
          <a:chExt cx="0" cy="0"/>
        </a:xfrm>
      </p:grpSpPr>
      <p:sp>
        <p:nvSpPr>
          <p:cNvPr id="55" name="Google Shape;5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156423985"/>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matchingName="Blank Grey">
  <p:cSld name="Blank Grey">
    <p:bg>
      <p:bgPr>
        <a:solidFill>
          <a:srgbClr val="434343"/>
        </a:solidFill>
        <a:effectLst/>
      </p:bgPr>
    </p:bg>
    <p:spTree>
      <p:nvGrpSpPr>
        <p:cNvPr id="1" name="Shape 56"/>
        <p:cNvGrpSpPr/>
        <p:nvPr/>
      </p:nvGrpSpPr>
      <p:grpSpPr>
        <a:xfrm>
          <a:off x="0" y="0"/>
          <a:ext cx="0" cy="0"/>
          <a:chOff x="0" y="0"/>
          <a:chExt cx="0" cy="0"/>
        </a:xfrm>
      </p:grpSpPr>
      <p:sp>
        <p:nvSpPr>
          <p:cNvPr id="57" name="Google Shape;57;p15"/>
          <p:cNvSpPr txBox="1">
            <a:spLocks noGrp="1"/>
          </p:cNvSpPr>
          <p:nvPr>
            <p:ph type="sldNum" idx="12"/>
          </p:nvPr>
        </p:nvSpPr>
        <p:spPr>
          <a:xfrm>
            <a:off x="8536302" y="4749851"/>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3715197929"/>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71942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8" y="818008"/>
            <a:ext cx="8386957" cy="3701526"/>
          </a:xfrm>
          <a:prstGeom prst="rect">
            <a:avLst/>
          </a:prstGeom>
        </p:spPr>
        <p:txBody>
          <a:bodyPr anchor="ctr">
            <a:normAutofit/>
          </a:bodyPr>
          <a:lstStyle>
            <a:lvl1pPr marL="0" indent="0">
              <a:spcBef>
                <a:spcPts val="0"/>
              </a:spcBef>
              <a:spcAft>
                <a:spcPts val="1200"/>
              </a:spcAft>
              <a:buNone/>
              <a:defRPr sz="1800"/>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7524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8" y="2371679"/>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33" indent="0">
              <a:spcBef>
                <a:spcPts val="0"/>
              </a:spcBef>
              <a:spcAft>
                <a:spcPts val="1200"/>
              </a:spcAft>
              <a:buNone/>
              <a:defRPr sz="1800"/>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937887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8" y="1237534"/>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79248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3"/>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65" indent="-182866"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1" y="365760"/>
            <a:ext cx="6672283" cy="4096512"/>
          </a:xfrm>
          <a:prstGeom prst="rect">
            <a:avLst/>
          </a:prstGeom>
        </p:spPr>
        <p:txBody>
          <a:bodyPr anchor="ctr">
            <a:normAutofit/>
          </a:bodyPr>
          <a:lstStyle>
            <a:lvl1pPr marL="0" indent="0">
              <a:spcBef>
                <a:spcPts val="0"/>
              </a:spcBef>
              <a:spcAft>
                <a:spcPts val="1200"/>
              </a:spcAft>
              <a:buNone/>
              <a:defRPr sz="1800"/>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7044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8"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1" y="1489993"/>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1"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65" indent="-182866"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20"/>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5708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165"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165"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3" y="365760"/>
            <a:ext cx="2969011" cy="4096512"/>
          </a:xfrm>
          <a:prstGeom prst="rect">
            <a:avLst/>
          </a:prstGeom>
        </p:spPr>
        <p:txBody>
          <a:bodyPr anchor="ctr">
            <a:normAutofit/>
          </a:bodyPr>
          <a:lstStyle>
            <a:lvl1pPr marL="0" indent="0">
              <a:spcBef>
                <a:spcPts val="0"/>
              </a:spcBef>
              <a:spcAft>
                <a:spcPts val="1200"/>
              </a:spcAft>
              <a:buNone/>
              <a:defRPr sz="1800"/>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165"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065857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1" y="-3"/>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5"/>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a:srcRect/>
          <a:stretch/>
        </p:blipFill>
        <p:spPr>
          <a:xfrm>
            <a:off x="0" y="1150605"/>
            <a:ext cx="2835275" cy="2835275"/>
          </a:xfrm>
          <a:prstGeom prst="rect">
            <a:avLst/>
          </a:prstGeom>
        </p:spPr>
      </p:pic>
      <p:sp>
        <p:nvSpPr>
          <p:cNvPr id="6" name="Title 4"/>
          <p:cNvSpPr>
            <a:spLocks noGrp="1"/>
          </p:cNvSpPr>
          <p:nvPr>
            <p:ph type="title"/>
          </p:nvPr>
        </p:nvSpPr>
        <p:spPr>
          <a:xfrm>
            <a:off x="375684" y="1637414"/>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4"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893" indent="-285728">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077" indent="-228582">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242" indent="-228582">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425588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715729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165"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74880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89" y="4865205"/>
            <a:ext cx="1713391" cy="225028"/>
          </a:xfrm>
          <a:prstGeom prst="rect">
            <a:avLst/>
          </a:prstGeom>
          <a:noFill/>
          <a:ln w="9525" algn="ctr">
            <a:noFill/>
            <a:miter lim="800000"/>
            <a:headEnd/>
            <a:tailEnd/>
          </a:ln>
          <a:effectLst/>
        </p:spPr>
        <p:txBody>
          <a:bodyPr/>
          <a:lstStyle/>
          <a:p>
            <a:pPr marL="0" marR="0" lvl="0" indent="0" algn="ctr" defTabSz="457165"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60264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42874"/>
            <a:fld id="{A5D3794B-289A-4A80-97D7-111025398D45}" type="datetimeFigureOut">
              <a:rPr lang="en-US" smtClean="0">
                <a:solidFill>
                  <a:prstClr val="black">
                    <a:lumMod val="95000"/>
                    <a:lumOff val="5000"/>
                  </a:prstClr>
                </a:solidFill>
              </a:rPr>
              <a:pPr defTabSz="342874"/>
              <a:t>6/27/2026</a:t>
            </a:fld>
            <a:endParaRPr lang="en-US" dirty="0">
              <a:solidFill>
                <a:prstClr val="black">
                  <a:lumMod val="95000"/>
                  <a:lumOff val="5000"/>
                </a:prstClr>
              </a:solidFill>
            </a:endParaRPr>
          </a:p>
        </p:txBody>
      </p:sp>
      <p:sp>
        <p:nvSpPr>
          <p:cNvPr id="5" name="Footer Placeholder 4"/>
          <p:cNvSpPr>
            <a:spLocks noGrp="1"/>
          </p:cNvSpPr>
          <p:nvPr>
            <p:ph type="ftr" sz="quarter" idx="11"/>
          </p:nvPr>
        </p:nvSpPr>
        <p:spPr/>
        <p:txBody>
          <a:bodyPr/>
          <a:lstStyle/>
          <a:p>
            <a:pPr defTabSz="342874"/>
            <a:endParaRPr lang="en-US" dirty="0">
              <a:solidFill>
                <a:prstClr val="black">
                  <a:lumMod val="95000"/>
                  <a:lumOff val="5000"/>
                </a:prstClr>
              </a:solidFill>
            </a:endParaRPr>
          </a:p>
        </p:txBody>
      </p:sp>
      <p:sp>
        <p:nvSpPr>
          <p:cNvPr id="6" name="Slide Number Placeholder 5"/>
          <p:cNvSpPr>
            <a:spLocks noGrp="1"/>
          </p:cNvSpPr>
          <p:nvPr>
            <p:ph type="sldNum" sz="quarter" idx="12"/>
          </p:nvPr>
        </p:nvSpPr>
        <p:spPr/>
        <p:txBody>
          <a:bodyPr/>
          <a:lstStyle/>
          <a:p>
            <a:pPr defTabSz="342874"/>
            <a:fld id="{4FAB73BC-B049-4115-A692-8D63A059BFB8}" type="slidenum">
              <a:rPr lang="en-US" smtClean="0">
                <a:solidFill>
                  <a:prstClr val="black">
                    <a:lumMod val="95000"/>
                    <a:lumOff val="5000"/>
                  </a:prstClr>
                </a:solidFill>
              </a:rPr>
              <a:pPr defTabSz="342874"/>
              <a:t>‹#›</a:t>
            </a:fld>
            <a:endParaRPr lang="en-US" dirty="0">
              <a:solidFill>
                <a:prstClr val="black">
                  <a:lumMod val="95000"/>
                  <a:lumOff val="5000"/>
                </a:prstClr>
              </a:solidFill>
            </a:endParaRPr>
          </a:p>
        </p:txBody>
      </p:sp>
    </p:spTree>
    <p:extLst>
      <p:ext uri="{BB962C8B-B14F-4D97-AF65-F5344CB8AC3E}">
        <p14:creationId xmlns:p14="http://schemas.microsoft.com/office/powerpoint/2010/main" val="3578058708"/>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SR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3"/>
            <a:ext cx="9143996" cy="5143497"/>
          </a:xfrm>
          <a:prstGeom prst="rect">
            <a:avLst/>
          </a:prstGeom>
        </p:spPr>
      </p:pic>
      <p:sp>
        <p:nvSpPr>
          <p:cNvPr id="13" name="Rectangle 12"/>
          <p:cNvSpPr/>
          <p:nvPr userDrawn="1"/>
        </p:nvSpPr>
        <p:spPr bwMode="auto">
          <a:xfrm>
            <a:off x="3" y="2"/>
            <a:ext cx="9144000" cy="5143500"/>
          </a:xfrm>
          <a:prstGeom prst="rect">
            <a:avLst/>
          </a:prstGeom>
          <a:solidFill>
            <a:schemeClr val="bg1">
              <a:alpha val="45000"/>
            </a:schemeClr>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Tahoma" pitchFamily="34" charset="0"/>
              <a:cs typeface="Tahoma" pitchFamily="34" charset="0"/>
            </a:endParaRPr>
          </a:p>
        </p:txBody>
      </p:sp>
      <p:sp>
        <p:nvSpPr>
          <p:cNvPr id="6" name="Title 1"/>
          <p:cNvSpPr>
            <a:spLocks noGrp="1"/>
          </p:cNvSpPr>
          <p:nvPr>
            <p:ph type="ctrTitle" hasCustomPrompt="1"/>
          </p:nvPr>
        </p:nvSpPr>
        <p:spPr>
          <a:xfrm>
            <a:off x="293914" y="2143125"/>
            <a:ext cx="8556172" cy="857250"/>
          </a:xfrm>
          <a:prstGeom prst="rect">
            <a:avLst/>
          </a:prstGeom>
        </p:spPr>
        <p:txBody>
          <a:bodyPr lIns="0" tIns="0" rIns="0" bIns="0" anchor="ctr" anchorCtr="0">
            <a:normAutofit/>
          </a:bodyPr>
          <a:lstStyle>
            <a:lvl1pPr marL="0" indent="0" algn="ctr" defTabSz="457165" rtl="0" eaLnBrk="1" latinLnBrk="0" hangingPunct="1">
              <a:spcBef>
                <a:spcPct val="0"/>
              </a:spcBef>
              <a:buNone/>
              <a:defRPr lang="en-US" sz="3000" b="1" kern="1200" dirty="0">
                <a:solidFill>
                  <a:schemeClr val="tx2"/>
                </a:solidFill>
                <a:latin typeface="Tahoma" pitchFamily="34" charset="0"/>
                <a:ea typeface="+mj-ea"/>
                <a:cs typeface="Tahoma" pitchFamily="34" charset="0"/>
              </a:defRPr>
            </a:lvl1pPr>
          </a:lstStyle>
          <a:p>
            <a:r>
              <a:rPr lang="en-US" dirty="0"/>
              <a:t>Title Goes Here</a:t>
            </a:r>
          </a:p>
        </p:txBody>
      </p:sp>
    </p:spTree>
    <p:extLst>
      <p:ext uri="{BB962C8B-B14F-4D97-AF65-F5344CB8AC3E}">
        <p14:creationId xmlns:p14="http://schemas.microsoft.com/office/powerpoint/2010/main" val="3629198333"/>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userDrawn="1">
  <p:cSld name="Modria - Logo Laptop">
    <p:spTree>
      <p:nvGrpSpPr>
        <p:cNvPr id="1" name=""/>
        <p:cNvGrpSpPr/>
        <p:nvPr/>
      </p:nvGrpSpPr>
      <p:grpSpPr>
        <a:xfrm>
          <a:off x="0" y="0"/>
          <a:ext cx="0" cy="0"/>
          <a:chOff x="0" y="0"/>
          <a:chExt cx="0" cy="0"/>
        </a:xfrm>
      </p:grpSpPr>
      <p:sp>
        <p:nvSpPr>
          <p:cNvPr id="5" name="Title 4"/>
          <p:cNvSpPr>
            <a:spLocks noGrp="1"/>
          </p:cNvSpPr>
          <p:nvPr>
            <p:ph type="title"/>
          </p:nvPr>
        </p:nvSpPr>
        <p:spPr>
          <a:xfrm>
            <a:off x="293342" y="1964781"/>
            <a:ext cx="8564758" cy="994736"/>
          </a:xfrm>
          <a:prstGeom prst="rect">
            <a:avLst/>
          </a:prstGeom>
        </p:spPr>
        <p:txBody>
          <a:bodyPr vert="horz" anchor="ctr"/>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53690895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10"/>
            <a:ext cx="9144000" cy="1350491"/>
          </a:xfrm>
          <a:prstGeom prst="rect">
            <a:avLst/>
          </a:prstGeom>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1"/>
            <a:ext cx="9144000" cy="1350491"/>
          </a:xfrm>
          <a:prstGeom prst="rect">
            <a:avLst/>
          </a:prstGeom>
        </p:spPr>
      </p:pic>
    </p:spTree>
    <p:extLst>
      <p:ext uri="{BB962C8B-B14F-4D97-AF65-F5344CB8AC3E}">
        <p14:creationId xmlns:p14="http://schemas.microsoft.com/office/powerpoint/2010/main" val="1456074558"/>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2D2F85"/>
              </a:buClr>
              <a:buSzPts val="2800"/>
              <a:buNone/>
              <a:defRPr>
                <a:solidFill>
                  <a:srgbClr val="2D2F8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165" lvl="0" indent="-380971">
              <a:spcBef>
                <a:spcPts val="0"/>
              </a:spcBef>
              <a:spcAft>
                <a:spcPts val="0"/>
              </a:spcAft>
              <a:buSzPts val="2400"/>
              <a:buChar char="●"/>
              <a:defRPr/>
            </a:lvl1pPr>
            <a:lvl2pPr marL="914330" lvl="1" indent="-355573">
              <a:spcBef>
                <a:spcPts val="1600"/>
              </a:spcBef>
              <a:spcAft>
                <a:spcPts val="0"/>
              </a:spcAft>
              <a:buSzPts val="2000"/>
              <a:buChar char="○"/>
              <a:defRPr sz="2000"/>
            </a:lvl2pPr>
            <a:lvl3pPr marL="1371495" lvl="2" indent="-342874">
              <a:spcBef>
                <a:spcPts val="1600"/>
              </a:spcBef>
              <a:spcAft>
                <a:spcPts val="0"/>
              </a:spcAft>
              <a:buSzPts val="1800"/>
              <a:buChar char="■"/>
              <a:defRPr sz="1800"/>
            </a:lvl3pPr>
            <a:lvl4pPr marL="1828660" lvl="3" indent="-317476">
              <a:spcBef>
                <a:spcPts val="1600"/>
              </a:spcBef>
              <a:spcAft>
                <a:spcPts val="0"/>
              </a:spcAft>
              <a:buSzPts val="1400"/>
              <a:buChar char="●"/>
              <a:defRPr/>
            </a:lvl4pPr>
            <a:lvl5pPr marL="2285825" lvl="4" indent="-317476">
              <a:spcBef>
                <a:spcPts val="1600"/>
              </a:spcBef>
              <a:spcAft>
                <a:spcPts val="0"/>
              </a:spcAft>
              <a:buSzPts val="1400"/>
              <a:buChar char="○"/>
              <a:defRPr/>
            </a:lvl5pPr>
            <a:lvl6pPr marL="2742990" lvl="5" indent="-317476">
              <a:spcBef>
                <a:spcPts val="1600"/>
              </a:spcBef>
              <a:spcAft>
                <a:spcPts val="0"/>
              </a:spcAft>
              <a:buSzPts val="1400"/>
              <a:buChar char="■"/>
              <a:defRPr/>
            </a:lvl6pPr>
            <a:lvl7pPr marL="3200154" lvl="6" indent="-317476">
              <a:spcBef>
                <a:spcPts val="1600"/>
              </a:spcBef>
              <a:spcAft>
                <a:spcPts val="0"/>
              </a:spcAft>
              <a:buSzPts val="1400"/>
              <a:buChar char="●"/>
              <a:defRPr/>
            </a:lvl7pPr>
            <a:lvl8pPr marL="3657319" lvl="7" indent="-317476">
              <a:spcBef>
                <a:spcPts val="1600"/>
              </a:spcBef>
              <a:spcAft>
                <a:spcPts val="0"/>
              </a:spcAft>
              <a:buSzPts val="1400"/>
              <a:buChar char="○"/>
              <a:defRPr/>
            </a:lvl8pPr>
            <a:lvl9pPr marL="4114484" lvl="8" indent="-317476">
              <a:spcBef>
                <a:spcPts val="1600"/>
              </a:spcBef>
              <a:spcAft>
                <a:spcPts val="1600"/>
              </a:spcAft>
              <a:buSzPts val="1400"/>
              <a:buChar char="■"/>
              <a:defRPr/>
            </a:lvl9pPr>
          </a:lstStyle>
          <a:p>
            <a:endParaRPr/>
          </a:p>
        </p:txBody>
      </p:sp>
      <p:sp>
        <p:nvSpPr>
          <p:cNvPr id="22" name="Google Shape;2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740935531"/>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Content - Top Titl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4138" y="818009"/>
            <a:ext cx="8386957" cy="3550065"/>
          </a:xfrm>
          <a:prstGeom prst="rect">
            <a:avLst/>
          </a:prstGeom>
        </p:spPr>
        <p:txBody>
          <a:bodyPr vert="horz" anchor="ctr"/>
          <a:lstStyle>
            <a:lvl1pPr marL="0" indent="0" algn="l">
              <a:lnSpc>
                <a:spcPct val="100000"/>
              </a:lnSpc>
              <a:spcBef>
                <a:spcPts val="0"/>
              </a:spcBef>
              <a:spcAft>
                <a:spcPts val="1200"/>
              </a:spcAft>
              <a:buClr>
                <a:srgbClr val="8F9B49"/>
              </a:buClr>
              <a:buFont typeface="Arial" charset="0"/>
              <a:buNone/>
              <a:defRPr sz="1800">
                <a:solidFill>
                  <a:schemeClr val="tx1">
                    <a:lumMod val="65000"/>
                    <a:lumOff val="35000"/>
                  </a:schemeClr>
                </a:solidFill>
                <a:latin typeface="Tahoma"/>
                <a:cs typeface="Tahoma"/>
              </a:defRPr>
            </a:lvl1pPr>
            <a:lvl2pPr marL="457165" indent="-182866" algn="l">
              <a:lnSpc>
                <a:spcPct val="100000"/>
              </a:lnSpc>
              <a:spcBef>
                <a:spcPts val="0"/>
              </a:spcBef>
              <a:spcAft>
                <a:spcPts val="1200"/>
              </a:spcAft>
              <a:buClr>
                <a:schemeClr val="tx1">
                  <a:lumMod val="75000"/>
                  <a:lumOff val="25000"/>
                </a:schemeClr>
              </a:buClr>
              <a:buFont typeface="Arial" charset="0"/>
              <a:buChar char="•"/>
              <a:defRPr sz="1600">
                <a:solidFill>
                  <a:schemeClr val="tx1">
                    <a:lumMod val="65000"/>
                    <a:lumOff val="3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p:txBody>
      </p:sp>
      <p:sp>
        <p:nvSpPr>
          <p:cNvPr id="5" name="Title 4"/>
          <p:cNvSpPr>
            <a:spLocks noGrp="1"/>
          </p:cNvSpPr>
          <p:nvPr>
            <p:ph type="title"/>
          </p:nvPr>
        </p:nvSpPr>
        <p:spPr>
          <a:xfrm>
            <a:off x="289621"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Tree>
    <p:extLst>
      <p:ext uri="{BB962C8B-B14F-4D97-AF65-F5344CB8AC3E}">
        <p14:creationId xmlns:p14="http://schemas.microsoft.com/office/powerpoint/2010/main" val="193901035"/>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6"/>
            <a:ext cx="7772400" cy="203132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57307626"/>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63965" y="333514"/>
            <a:ext cx="8416070" cy="923779"/>
          </a:xfrm>
        </p:spPr>
        <p:txBody>
          <a:bodyPr lIns="0" tIns="0" rIns="0" bIns="0"/>
          <a:lstStyle>
            <a:lvl1pPr>
              <a:defRPr sz="6003" b="0" i="0">
                <a:solidFill>
                  <a:srgbClr val="181818"/>
                </a:solidFill>
                <a:latin typeface="Lucida Console"/>
                <a:cs typeface="Lucida Console"/>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73369974"/>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63965" y="333514"/>
            <a:ext cx="8416070" cy="923779"/>
          </a:xfrm>
        </p:spPr>
        <p:txBody>
          <a:bodyPr lIns="0" tIns="0" rIns="0" bIns="0"/>
          <a:lstStyle>
            <a:lvl1pPr>
              <a:defRPr sz="6003" b="0" i="0">
                <a:solidFill>
                  <a:srgbClr val="181818"/>
                </a:solidFill>
                <a:latin typeface="Lucida Console"/>
                <a:cs typeface="Lucida Console"/>
              </a:defRPr>
            </a:lvl1pPr>
          </a:lstStyle>
          <a:p>
            <a:endParaRPr/>
          </a:p>
        </p:txBody>
      </p:sp>
      <p:sp>
        <p:nvSpPr>
          <p:cNvPr id="3" name="Holder 3"/>
          <p:cNvSpPr>
            <a:spLocks noGrp="1"/>
          </p:cNvSpPr>
          <p:nvPr>
            <p:ph sz="half" idx="2"/>
          </p:nvPr>
        </p:nvSpPr>
        <p:spPr>
          <a:xfrm>
            <a:off x="457200" y="1183005"/>
            <a:ext cx="397764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2769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5242228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9144000"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171340"/>
          </a:solidFill>
        </p:spPr>
        <p:txBody>
          <a:bodyPr wrap="square" lIns="0" tIns="0" rIns="0" bIns="0" rtlCol="0"/>
          <a:lstStyle/>
          <a:p>
            <a:endParaRPr sz="819"/>
          </a:p>
        </p:txBody>
      </p:sp>
      <p:sp>
        <p:nvSpPr>
          <p:cNvPr id="2" name="Holder 2"/>
          <p:cNvSpPr>
            <a:spLocks noGrp="1"/>
          </p:cNvSpPr>
          <p:nvPr>
            <p:ph type="title"/>
          </p:nvPr>
        </p:nvSpPr>
        <p:spPr>
          <a:xfrm>
            <a:off x="363965" y="333514"/>
            <a:ext cx="8416070" cy="923779"/>
          </a:xfrm>
        </p:spPr>
        <p:txBody>
          <a:bodyPr lIns="0" tIns="0" rIns="0" bIns="0"/>
          <a:lstStyle>
            <a:lvl1pPr>
              <a:defRPr sz="6003" b="0" i="0">
                <a:solidFill>
                  <a:srgbClr val="181818"/>
                </a:solidFill>
                <a:latin typeface="Lucida Console"/>
                <a:cs typeface="Lucida Consol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1526188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9144000"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16133D"/>
          </a:solidFill>
        </p:spPr>
        <p:txBody>
          <a:bodyPr wrap="square" lIns="0" tIns="0" rIns="0" bIns="0" rtlCol="0"/>
          <a:lstStyle/>
          <a:p>
            <a:endParaRPr sz="819"/>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61761679"/>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6"/>
            <a:ext cx="9144000" cy="757165"/>
          </a:xfrm>
          <a:prstGeom prst="rect">
            <a:avLst/>
          </a:prstGeom>
        </p:spPr>
      </p:pic>
      <p:sp>
        <p:nvSpPr>
          <p:cNvPr id="11" name="Rectangle 5"/>
          <p:cNvSpPr txBox="1">
            <a:spLocks noChangeArrowheads="1"/>
          </p:cNvSpPr>
          <p:nvPr userDrawn="1"/>
        </p:nvSpPr>
        <p:spPr bwMode="gray">
          <a:xfrm>
            <a:off x="369940"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11"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11"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4" y="818010"/>
            <a:ext cx="8552291" cy="1107996"/>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8" y="194967"/>
            <a:ext cx="8557417" cy="369332"/>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12809792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userDrawn="1">
  <p:cSld name="Content - Top Title">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44138" y="2254476"/>
            <a:ext cx="8386957" cy="677133"/>
          </a:xfrm>
          <a:prstGeom prst="rect">
            <a:avLst/>
          </a:prstGeom>
        </p:spPr>
        <p:txBody>
          <a:bodyPr vert="horz" anchor="ctr"/>
          <a:lstStyle>
            <a:lvl1pPr marL="0" indent="0" algn="l">
              <a:lnSpc>
                <a:spcPct val="100000"/>
              </a:lnSpc>
              <a:spcBef>
                <a:spcPts val="0"/>
              </a:spcBef>
              <a:spcAft>
                <a:spcPts val="1200"/>
              </a:spcAft>
              <a:buClr>
                <a:srgbClr val="8F9B49"/>
              </a:buClr>
              <a:buFont typeface="Arial" charset="0"/>
              <a:buNone/>
              <a:defRPr sz="1800">
                <a:solidFill>
                  <a:schemeClr val="tx1">
                    <a:lumMod val="65000"/>
                    <a:lumOff val="35000"/>
                  </a:schemeClr>
                </a:solidFill>
                <a:latin typeface="Tahoma"/>
                <a:cs typeface="Tahoma"/>
              </a:defRPr>
            </a:lvl1pPr>
            <a:lvl2pPr marL="457206" indent="-182882" algn="l">
              <a:lnSpc>
                <a:spcPct val="100000"/>
              </a:lnSpc>
              <a:spcBef>
                <a:spcPts val="0"/>
              </a:spcBef>
              <a:spcAft>
                <a:spcPts val="1200"/>
              </a:spcAft>
              <a:buClr>
                <a:schemeClr val="tx1">
                  <a:lumMod val="75000"/>
                  <a:lumOff val="25000"/>
                </a:schemeClr>
              </a:buClr>
              <a:buFont typeface="Arial" charset="0"/>
              <a:buChar char="•"/>
              <a:defRPr sz="1600">
                <a:solidFill>
                  <a:schemeClr val="tx1">
                    <a:lumMod val="65000"/>
                    <a:lumOff val="3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p:txBody>
      </p:sp>
      <p:sp>
        <p:nvSpPr>
          <p:cNvPr id="5" name="Title 4"/>
          <p:cNvSpPr>
            <a:spLocks noGrp="1"/>
          </p:cNvSpPr>
          <p:nvPr>
            <p:ph type="title"/>
          </p:nvPr>
        </p:nvSpPr>
        <p:spPr>
          <a:xfrm>
            <a:off x="289621" y="278769"/>
            <a:ext cx="8564758" cy="369332"/>
          </a:xfrm>
          <a:prstGeom prst="rect">
            <a:avLst/>
          </a:prstGeom>
        </p:spPr>
        <p:txBody>
          <a:bodyPr vert="horz" anchor="ctr"/>
          <a:lstStyle>
            <a:lvl1pPr algn="l">
              <a:defRPr sz="2400" b="1">
                <a:solidFill>
                  <a:schemeClr val="tx2"/>
                </a:solidFill>
                <a:latin typeface="Tahoma"/>
                <a:cs typeface="Tahoma"/>
              </a:defRPr>
            </a:lvl1pPr>
          </a:lstStyle>
          <a:p>
            <a:r>
              <a:rPr lang="en-US" dirty="0"/>
              <a:t>Click to edit Master title style</a:t>
            </a:r>
          </a:p>
        </p:txBody>
      </p:sp>
    </p:spTree>
    <p:extLst>
      <p:ext uri="{BB962C8B-B14F-4D97-AF65-F5344CB8AC3E}">
        <p14:creationId xmlns:p14="http://schemas.microsoft.com/office/powerpoint/2010/main" val="1191291856"/>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0AC97D-D60A-4D42-85AF-A2846358C818}"/>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293075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9" y="818008"/>
            <a:ext cx="8386957" cy="3701526"/>
          </a:xfrm>
          <a:prstGeom prst="rect">
            <a:avLst/>
          </a:prstGeom>
        </p:spPr>
        <p:txBody>
          <a:bodyPr anchor="ctr">
            <a:normAutofit/>
          </a:bodyPr>
          <a:lstStyle>
            <a:lvl1pPr marL="0" indent="0">
              <a:spcBef>
                <a:spcPts val="0"/>
              </a:spcBef>
              <a:spcAft>
                <a:spcPts val="1200"/>
              </a:spcAft>
              <a:buNone/>
              <a:defRPr sz="1800"/>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304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Title &amp; Content Middle">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3142A95-554C-044B-AC5F-4604D6CD48A5}"/>
              </a:ext>
            </a:extLst>
          </p:cNvPr>
          <p:cNvSpPr>
            <a:spLocks noGrp="1"/>
          </p:cNvSpPr>
          <p:nvPr>
            <p:ph type="title"/>
          </p:nvPr>
        </p:nvSpPr>
        <p:spPr>
          <a:xfrm>
            <a:off x="495014" y="2303282"/>
            <a:ext cx="1993804" cy="536936"/>
          </a:xfrm>
          <a:prstGeom prst="rect">
            <a:avLst/>
          </a:prstGeom>
        </p:spPr>
        <p:txBody>
          <a:bodyPr vert="horz" anchor="ctr"/>
          <a:lstStyle>
            <a:lvl1pPr algn="r">
              <a:defRPr sz="2200" b="1" i="0">
                <a:solidFill>
                  <a:schemeClr val="tx1"/>
                </a:solidFill>
                <a:latin typeface="+mj-lt"/>
                <a:cs typeface="Arial" panose="020B0604020202020204" pitchFamily="34" charset="0"/>
              </a:defRPr>
            </a:lvl1pPr>
          </a:lstStyle>
          <a:p>
            <a:r>
              <a:rPr lang="en-US" dirty="0"/>
              <a:t>Click to edit Master title style</a:t>
            </a:r>
          </a:p>
        </p:txBody>
      </p:sp>
      <p:sp>
        <p:nvSpPr>
          <p:cNvPr id="4" name="Text Placeholder 2">
            <a:extLst>
              <a:ext uri="{FF2B5EF4-FFF2-40B4-BE49-F238E27FC236}">
                <a16:creationId xmlns:a16="http://schemas.microsoft.com/office/drawing/2014/main" id="{FDF4783D-421C-404F-9EE1-422CF876EFCC}"/>
              </a:ext>
            </a:extLst>
          </p:cNvPr>
          <p:cNvSpPr>
            <a:spLocks noGrp="1"/>
          </p:cNvSpPr>
          <p:nvPr>
            <p:ph type="body" sz="quarter" idx="12"/>
          </p:nvPr>
        </p:nvSpPr>
        <p:spPr>
          <a:xfrm>
            <a:off x="2818829" y="2371679"/>
            <a:ext cx="6067267" cy="369332"/>
          </a:xfrm>
          <a:prstGeom prst="rect">
            <a:avLst/>
          </a:prstGeom>
          <a:gradFill>
            <a:gsLst>
              <a:gs pos="1000">
                <a:schemeClr val="bg1">
                  <a:lumMod val="65000"/>
                </a:schemeClr>
              </a:gs>
              <a:gs pos="1000">
                <a:schemeClr val="bg1">
                  <a:lumMod val="65000"/>
                  <a:alpha val="0"/>
                </a:schemeClr>
              </a:gs>
            </a:gsLst>
            <a:lin ang="0" scaled="0"/>
          </a:gradFill>
        </p:spPr>
        <p:txBody>
          <a:bodyPr anchor="ctr">
            <a:spAutoFit/>
          </a:bodyPr>
          <a:lstStyle>
            <a:lvl1pPr marL="91434" indent="0">
              <a:spcBef>
                <a:spcPts val="0"/>
              </a:spcBef>
              <a:spcAft>
                <a:spcPts val="1200"/>
              </a:spcAft>
              <a:buNone/>
              <a:defRPr sz="1800"/>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p:txBody>
      </p:sp>
    </p:spTree>
    <p:extLst>
      <p:ext uri="{BB962C8B-B14F-4D97-AF65-F5344CB8AC3E}">
        <p14:creationId xmlns:p14="http://schemas.microsoft.com/office/powerpoint/2010/main" val="575305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Top 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E907BB-7BF2-7E4A-B9C7-4A7E0898F3A6}"/>
              </a:ext>
            </a:extLst>
          </p:cNvPr>
          <p:cNvSpPr/>
          <p:nvPr userDrawn="1"/>
        </p:nvSpPr>
        <p:spPr bwMode="auto">
          <a:xfrm>
            <a:off x="0" y="0"/>
            <a:ext cx="9144000" cy="914400"/>
          </a:xfrm>
          <a:prstGeom prst="rect">
            <a:avLst/>
          </a:prstGeom>
          <a:gradFill>
            <a:gsLst>
              <a:gs pos="0">
                <a:schemeClr val="tx1"/>
              </a:gs>
              <a:gs pos="100000">
                <a:schemeClr val="tx1">
                  <a:alpha val="74000"/>
                </a:schemeClr>
              </a:gs>
            </a:gsLst>
            <a:lin ang="2400000" scaled="0"/>
          </a:gra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5" name="Title 4">
            <a:extLst>
              <a:ext uri="{FF2B5EF4-FFF2-40B4-BE49-F238E27FC236}">
                <a16:creationId xmlns:a16="http://schemas.microsoft.com/office/drawing/2014/main" id="{B64F754E-E46E-D940-B16F-BA4D10F57027}"/>
              </a:ext>
            </a:extLst>
          </p:cNvPr>
          <p:cNvSpPr>
            <a:spLocks noGrp="1"/>
          </p:cNvSpPr>
          <p:nvPr>
            <p:ph type="title"/>
          </p:nvPr>
        </p:nvSpPr>
        <p:spPr>
          <a:xfrm>
            <a:off x="289621" y="188732"/>
            <a:ext cx="8564758" cy="536936"/>
          </a:xfrm>
          <a:prstGeom prst="rect">
            <a:avLst/>
          </a:prstGeom>
        </p:spPr>
        <p:txBody>
          <a:bodyPr vert="horz" anchor="ctr"/>
          <a:lstStyle>
            <a:lvl1pPr algn="l">
              <a:defRPr sz="2400" b="1" i="0">
                <a:solidFill>
                  <a:schemeClr val="bg1"/>
                </a:solidFill>
                <a:latin typeface="+mj-lt"/>
                <a:cs typeface="Arial" panose="020B0604020202020204" pitchFamily="34" charset="0"/>
              </a:defRPr>
            </a:lvl1pPr>
          </a:lstStyle>
          <a:p>
            <a:r>
              <a:rPr lang="en-US" dirty="0"/>
              <a:t>Click to edit Master title style</a:t>
            </a:r>
          </a:p>
        </p:txBody>
      </p:sp>
      <p:sp>
        <p:nvSpPr>
          <p:cNvPr id="6" name="Text Placeholder 2">
            <a:extLst>
              <a:ext uri="{FF2B5EF4-FFF2-40B4-BE49-F238E27FC236}">
                <a16:creationId xmlns:a16="http://schemas.microsoft.com/office/drawing/2014/main" id="{61416236-7569-1640-B877-2051B8607B5E}"/>
              </a:ext>
            </a:extLst>
          </p:cNvPr>
          <p:cNvSpPr>
            <a:spLocks noGrp="1"/>
          </p:cNvSpPr>
          <p:nvPr>
            <p:ph type="body" sz="quarter" idx="12"/>
          </p:nvPr>
        </p:nvSpPr>
        <p:spPr>
          <a:xfrm>
            <a:off x="499139" y="1237534"/>
            <a:ext cx="8386957" cy="3130540"/>
          </a:xfrm>
          <a:prstGeom prst="rect">
            <a:avLst/>
          </a:prstGeom>
        </p:spPr>
        <p:txBody>
          <a:bodyPr anchor="ctr">
            <a:normAutofit/>
          </a:bodyPr>
          <a:lstStyle>
            <a:lvl1pPr marL="0" indent="0">
              <a:spcBef>
                <a:spcPts val="0"/>
              </a:spcBef>
              <a:spcAft>
                <a:spcPts val="1200"/>
              </a:spcAft>
              <a:buNone/>
              <a:defRPr sz="1800">
                <a:latin typeface="+mn-lt"/>
              </a:defRPr>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atin typeface="+mn-lt"/>
              </a:defRPr>
            </a:lvl2pPr>
            <a:lvl3pPr>
              <a:spcBef>
                <a:spcPts val="0"/>
              </a:spcBef>
              <a:spcAft>
                <a:spcPts val="1200"/>
              </a:spcAft>
              <a:buClr>
                <a:schemeClr val="tx1">
                  <a:lumMod val="60000"/>
                  <a:lumOff val="40000"/>
                </a:schemeClr>
              </a:buClr>
              <a:defRPr sz="1400">
                <a:latin typeface="+mn-lt"/>
              </a:defRPr>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atin typeface="+mn-lt"/>
              </a:defRPr>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8447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Image &amp; Bullet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DC38E9-CFC5-1049-B819-5ED0B8996A2E}"/>
              </a:ext>
            </a:extLst>
          </p:cNvPr>
          <p:cNvSpPr/>
          <p:nvPr userDrawn="1"/>
        </p:nvSpPr>
        <p:spPr bwMode="auto">
          <a:xfrm>
            <a:off x="0" y="-3"/>
            <a:ext cx="1828800" cy="5143503"/>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pic>
        <p:nvPicPr>
          <p:cNvPr id="11" name="Picture 10">
            <a:extLst>
              <a:ext uri="{FF2B5EF4-FFF2-40B4-BE49-F238E27FC236}">
                <a16:creationId xmlns:a16="http://schemas.microsoft.com/office/drawing/2014/main" id="{403E0F8A-406E-1D41-B787-FFA644FEE2D9}"/>
              </a:ext>
            </a:extLst>
          </p:cNvPr>
          <p:cNvPicPr>
            <a:picLocks noChangeAspect="1"/>
          </p:cNvPicPr>
          <p:nvPr userDrawn="1"/>
        </p:nvPicPr>
        <p:blipFill>
          <a:blip r:embed="rId2"/>
          <a:srcRect/>
          <a:stretch/>
        </p:blipFill>
        <p:spPr>
          <a:xfrm>
            <a:off x="-1" y="-3"/>
            <a:ext cx="1828800" cy="1828800"/>
          </a:xfrm>
          <a:prstGeom prst="rect">
            <a:avLst/>
          </a:prstGeom>
        </p:spPr>
      </p:pic>
      <p:sp>
        <p:nvSpPr>
          <p:cNvPr id="8" name="Picture Placeholder 3">
            <a:extLst>
              <a:ext uri="{FF2B5EF4-FFF2-40B4-BE49-F238E27FC236}">
                <a16:creationId xmlns:a16="http://schemas.microsoft.com/office/drawing/2014/main" id="{81B0595B-6707-D142-BA3A-5684C9CF6F33}"/>
              </a:ext>
            </a:extLst>
          </p:cNvPr>
          <p:cNvSpPr>
            <a:spLocks noGrp="1" noChangeAspect="1"/>
          </p:cNvSpPr>
          <p:nvPr>
            <p:ph type="pic" sz="quarter" idx="11" hasCustomPrompt="1"/>
          </p:nvPr>
        </p:nvSpPr>
        <p:spPr>
          <a:xfrm>
            <a:off x="-1" y="-4"/>
            <a:ext cx="1828800" cy="1828800"/>
          </a:xfrm>
          <a:prstGeom prst="rect">
            <a:avLst/>
          </a:prstGeom>
          <a:noFill/>
        </p:spPr>
        <p:txBody>
          <a:bodyPr/>
          <a:lstStyle>
            <a:lvl1pPr marL="0" indent="0" algn="ctr">
              <a:buNone/>
              <a:defRPr sz="1000">
                <a:solidFill>
                  <a:schemeClr val="bg2"/>
                </a:solidFill>
              </a:defRPr>
            </a:lvl1pPr>
          </a:lstStyle>
          <a:p>
            <a:r>
              <a:rPr lang="en-US"/>
              <a:t>Add a SQUARE photo </a:t>
            </a:r>
          </a:p>
        </p:txBody>
      </p:sp>
      <p:sp>
        <p:nvSpPr>
          <p:cNvPr id="9" name="Title 4">
            <a:extLst>
              <a:ext uri="{FF2B5EF4-FFF2-40B4-BE49-F238E27FC236}">
                <a16:creationId xmlns:a16="http://schemas.microsoft.com/office/drawing/2014/main" id="{D29CF1B9-AB3C-1F46-BF52-6B4E42AB1410}"/>
              </a:ext>
            </a:extLst>
          </p:cNvPr>
          <p:cNvSpPr>
            <a:spLocks noGrp="1"/>
          </p:cNvSpPr>
          <p:nvPr>
            <p:ph type="title" hasCustomPrompt="1"/>
          </p:nvPr>
        </p:nvSpPr>
        <p:spPr>
          <a:xfrm>
            <a:off x="162187" y="2003691"/>
            <a:ext cx="1508484" cy="958714"/>
          </a:xfrm>
          <a:prstGeom prst="rect">
            <a:avLst/>
          </a:prstGeom>
        </p:spPr>
        <p:txBody>
          <a:bodyPr vert="horz" anchor="b">
            <a:normAutofit/>
          </a:bodyPr>
          <a:lstStyle>
            <a:lvl1pPr algn="l">
              <a:defRPr sz="1800" b="1" i="0">
                <a:solidFill>
                  <a:schemeClr val="bg1"/>
                </a:solidFill>
                <a:latin typeface="+mj-lt"/>
                <a:cs typeface="Arial" panose="020B0604020202020204" pitchFamily="34" charset="0"/>
              </a:defRPr>
            </a:lvl1pPr>
          </a:lstStyle>
          <a:p>
            <a:r>
              <a:rPr lang="en-US" dirty="0"/>
              <a:t>Heading</a:t>
            </a:r>
          </a:p>
        </p:txBody>
      </p:sp>
      <p:sp>
        <p:nvSpPr>
          <p:cNvPr id="10" name="Text Placeholder 3">
            <a:extLst>
              <a:ext uri="{FF2B5EF4-FFF2-40B4-BE49-F238E27FC236}">
                <a16:creationId xmlns:a16="http://schemas.microsoft.com/office/drawing/2014/main" id="{1B4F5CC1-60F4-EA49-A3B4-0386B7BF7A34}"/>
              </a:ext>
            </a:extLst>
          </p:cNvPr>
          <p:cNvSpPr>
            <a:spLocks noGrp="1"/>
          </p:cNvSpPr>
          <p:nvPr>
            <p:ph type="body" sz="quarter" idx="12"/>
          </p:nvPr>
        </p:nvSpPr>
        <p:spPr>
          <a:xfrm>
            <a:off x="162187" y="3048805"/>
            <a:ext cx="1508484" cy="1209928"/>
          </a:xfrm>
          <a:prstGeom prst="rect">
            <a:avLst/>
          </a:prstGeom>
        </p:spPr>
        <p:txBody>
          <a:bodyPr vert="horz" anchor="t">
            <a:normAutofit/>
          </a:bodyPr>
          <a:lstStyle>
            <a:lvl1pPr marL="0" indent="0" algn="l">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71" indent="-182868"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14" name="Text Placeholder 2">
            <a:extLst>
              <a:ext uri="{FF2B5EF4-FFF2-40B4-BE49-F238E27FC236}">
                <a16:creationId xmlns:a16="http://schemas.microsoft.com/office/drawing/2014/main" id="{AD48430D-78F2-2C44-8214-1A4756AAAE78}"/>
              </a:ext>
            </a:extLst>
          </p:cNvPr>
          <p:cNvSpPr>
            <a:spLocks noGrp="1"/>
          </p:cNvSpPr>
          <p:nvPr>
            <p:ph type="body" sz="quarter" idx="13"/>
          </p:nvPr>
        </p:nvSpPr>
        <p:spPr>
          <a:xfrm>
            <a:off x="2213812" y="365760"/>
            <a:ext cx="6672283" cy="4096512"/>
          </a:xfrm>
          <a:prstGeom prst="rect">
            <a:avLst/>
          </a:prstGeom>
        </p:spPr>
        <p:txBody>
          <a:bodyPr anchor="ctr">
            <a:normAutofit/>
          </a:bodyPr>
          <a:lstStyle>
            <a:lvl1pPr marL="0" indent="0">
              <a:spcBef>
                <a:spcPts val="0"/>
              </a:spcBef>
              <a:spcAft>
                <a:spcPts val="1200"/>
              </a:spcAft>
              <a:buNone/>
              <a:defRPr sz="1800"/>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010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userDrawn="1">
  <p:cSld name="Title &amp; Content Ba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CD84A06-13D5-2B4C-ADE6-055509CEBFA6}"/>
              </a:ext>
            </a:extLst>
          </p:cNvPr>
          <p:cNvSpPr/>
          <p:nvPr userDrawn="1"/>
        </p:nvSpPr>
        <p:spPr bwMode="auto">
          <a:xfrm>
            <a:off x="275009" y="0"/>
            <a:ext cx="2756951" cy="5143500"/>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6" name="Title 4">
            <a:extLst>
              <a:ext uri="{FF2B5EF4-FFF2-40B4-BE49-F238E27FC236}">
                <a16:creationId xmlns:a16="http://schemas.microsoft.com/office/drawing/2014/main" id="{C9689A43-C72E-0146-B059-5926C1CDFD13}"/>
              </a:ext>
            </a:extLst>
          </p:cNvPr>
          <p:cNvSpPr>
            <a:spLocks noGrp="1"/>
          </p:cNvSpPr>
          <p:nvPr>
            <p:ph type="title"/>
          </p:nvPr>
        </p:nvSpPr>
        <p:spPr>
          <a:xfrm>
            <a:off x="481262" y="1489994"/>
            <a:ext cx="2344439" cy="797521"/>
          </a:xfrm>
          <a:prstGeom prst="rect">
            <a:avLst/>
          </a:prstGeom>
        </p:spPr>
        <p:txBody>
          <a:bodyPr vert="horz" anchor="b">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7" name="Text Placeholder 3">
            <a:extLst>
              <a:ext uri="{FF2B5EF4-FFF2-40B4-BE49-F238E27FC236}">
                <a16:creationId xmlns:a16="http://schemas.microsoft.com/office/drawing/2014/main" id="{B5E12B42-79D6-5043-AF11-605F5107F54F}"/>
              </a:ext>
            </a:extLst>
          </p:cNvPr>
          <p:cNvSpPr>
            <a:spLocks noGrp="1"/>
          </p:cNvSpPr>
          <p:nvPr>
            <p:ph type="body" sz="quarter" idx="11"/>
          </p:nvPr>
        </p:nvSpPr>
        <p:spPr>
          <a:xfrm>
            <a:off x="481262" y="2503199"/>
            <a:ext cx="2344439" cy="1188268"/>
          </a:xfrm>
          <a:prstGeom prst="rect">
            <a:avLst/>
          </a:prstGeom>
        </p:spPr>
        <p:txBody>
          <a:bodyPr vert="horz" anchor="t">
            <a:normAutofit/>
          </a:bodyPr>
          <a:lstStyle>
            <a:lvl1pPr marL="0" indent="0" algn="r">
              <a:lnSpc>
                <a:spcPct val="100000"/>
              </a:lnSpc>
              <a:spcBef>
                <a:spcPts val="0"/>
              </a:spcBef>
              <a:spcAft>
                <a:spcPts val="1200"/>
              </a:spcAft>
              <a:buClr>
                <a:srgbClr val="8F9B49"/>
              </a:buClr>
              <a:buFont typeface="Arial" charset="0"/>
              <a:buNone/>
              <a:defRPr sz="1400" b="0" i="0">
                <a:solidFill>
                  <a:schemeClr val="bg1"/>
                </a:solidFill>
                <a:latin typeface="+mn-lt"/>
                <a:cs typeface="Arial" panose="020B0604020202020204" pitchFamily="34" charset="0"/>
              </a:defRPr>
            </a:lvl1pPr>
            <a:lvl2pPr marL="457171" indent="-182868" algn="l">
              <a:lnSpc>
                <a:spcPct val="100000"/>
              </a:lnSpc>
              <a:spcBef>
                <a:spcPts val="0"/>
              </a:spcBef>
              <a:spcAft>
                <a:spcPts val="1200"/>
              </a:spcAft>
              <a:buClr>
                <a:schemeClr val="tx1">
                  <a:lumMod val="75000"/>
                  <a:lumOff val="25000"/>
                </a:schemeClr>
              </a:buClr>
              <a:buFont typeface="Arial" charset="0"/>
              <a:buChar char="•"/>
              <a:defRPr sz="1200" b="0" i="0">
                <a:solidFill>
                  <a:schemeClr val="tx1">
                    <a:lumMod val="75000"/>
                    <a:lumOff val="25000"/>
                  </a:schemeClr>
                </a:solidFill>
                <a:latin typeface="Helvetica Light" panose="020B0403020202020204" pitchFamily="34" charset="0"/>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p:txBody>
      </p:sp>
      <p:sp>
        <p:nvSpPr>
          <p:cNvPr id="8" name="Rectangle 7">
            <a:extLst>
              <a:ext uri="{FF2B5EF4-FFF2-40B4-BE49-F238E27FC236}">
                <a16:creationId xmlns:a16="http://schemas.microsoft.com/office/drawing/2014/main" id="{312CC06A-53BF-7848-9653-FFECFEA0EF03}"/>
              </a:ext>
            </a:extLst>
          </p:cNvPr>
          <p:cNvSpPr/>
          <p:nvPr userDrawn="1"/>
        </p:nvSpPr>
        <p:spPr bwMode="auto">
          <a:xfrm>
            <a:off x="990025" y="2385521"/>
            <a:ext cx="1746504" cy="56993"/>
          </a:xfrm>
          <a:prstGeom prst="rect">
            <a:avLst/>
          </a:prstGeom>
          <a:solidFill>
            <a:schemeClr val="bg1">
              <a:lumMod val="50000"/>
              <a:alpha val="57000"/>
            </a:schemeClr>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sp>
        <p:nvSpPr>
          <p:cNvPr id="12" name="Text Placeholder 2">
            <a:extLst>
              <a:ext uri="{FF2B5EF4-FFF2-40B4-BE49-F238E27FC236}">
                <a16:creationId xmlns:a16="http://schemas.microsoft.com/office/drawing/2014/main" id="{CB22DA12-0B07-5E49-81FA-8A4008CE1688}"/>
              </a:ext>
            </a:extLst>
          </p:cNvPr>
          <p:cNvSpPr>
            <a:spLocks noGrp="1"/>
          </p:cNvSpPr>
          <p:nvPr>
            <p:ph type="body" sz="quarter" idx="13"/>
          </p:nvPr>
        </p:nvSpPr>
        <p:spPr>
          <a:xfrm>
            <a:off x="3320716" y="405636"/>
            <a:ext cx="5510378" cy="4056636"/>
          </a:xfrm>
          <a:prstGeom prst="rect">
            <a:avLst/>
          </a:prstGeom>
        </p:spPr>
        <p:txBody>
          <a:bodyPr anchor="ctr">
            <a:normAutofit/>
          </a:bodyPr>
          <a:lstStyle>
            <a:lvl1pPr marL="0" indent="0">
              <a:spcBef>
                <a:spcPts val="0"/>
              </a:spcBef>
              <a:spcAft>
                <a:spcPts val="1200"/>
              </a:spcAft>
              <a:buNone/>
              <a:defRPr sz="1800"/>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1968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preserve="1" userDrawn="1">
  <p:cSld name="Large Image &amp; Bullets">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553CE7FA-AC2D-3348-BFDD-3E0369880E79}"/>
              </a:ext>
            </a:extLst>
          </p:cNvPr>
          <p:cNvSpPr>
            <a:spLocks noGrp="1" noChangeAspect="1"/>
          </p:cNvSpPr>
          <p:nvPr>
            <p:ph type="pic" sz="quarter" idx="12" hasCustomPrompt="1"/>
          </p:nvPr>
        </p:nvSpPr>
        <p:spPr>
          <a:xfrm>
            <a:off x="274386" y="-4"/>
            <a:ext cx="5143504" cy="5143504"/>
          </a:xfrm>
          <a:prstGeom prst="rect">
            <a:avLst/>
          </a:prstGeom>
          <a:solidFill>
            <a:schemeClr val="bg1">
              <a:lumMod val="85000"/>
            </a:schemeClr>
          </a:solidFill>
        </p:spPr>
        <p:txBody>
          <a:bodyPr/>
          <a:lstStyle>
            <a:lvl1pPr marL="0" marR="0" indent="0" algn="ctr" defTabSz="457171" rtl="0" eaLnBrk="1" fontAlgn="auto" latinLnBrk="0" hangingPunct="1">
              <a:lnSpc>
                <a:spcPct val="100000"/>
              </a:lnSpc>
              <a:spcBef>
                <a:spcPct val="20000"/>
              </a:spcBef>
              <a:spcAft>
                <a:spcPts val="0"/>
              </a:spcAft>
              <a:buClrTx/>
              <a:buSzTx/>
              <a:buFont typeface="Arial"/>
              <a:buNone/>
              <a:tabLst/>
              <a:defRPr sz="1600">
                <a:solidFill>
                  <a:schemeClr val="tx1"/>
                </a:solidFill>
              </a:defRPr>
            </a:lvl1pPr>
          </a:lstStyle>
          <a:p>
            <a:pPr marL="0" marR="0" lvl="0" indent="0" algn="ctr" defTabSz="457171" rtl="0" eaLnBrk="1" fontAlgn="auto" latinLnBrk="0" hangingPunct="1">
              <a:lnSpc>
                <a:spcPct val="100000"/>
              </a:lnSpc>
              <a:spcBef>
                <a:spcPct val="20000"/>
              </a:spcBef>
              <a:spcAft>
                <a:spcPts val="0"/>
              </a:spcAft>
              <a:buClrTx/>
              <a:buSzTx/>
              <a:buFont typeface="Arial"/>
              <a:buNone/>
              <a:tabLst/>
              <a:defRPr/>
            </a:pPr>
            <a:r>
              <a:rPr lang="en-US"/>
              <a:t>Add a SQUARE photo </a:t>
            </a:r>
          </a:p>
        </p:txBody>
      </p:sp>
      <p:sp>
        <p:nvSpPr>
          <p:cNvPr id="7" name="Text Placeholder 2">
            <a:extLst>
              <a:ext uri="{FF2B5EF4-FFF2-40B4-BE49-F238E27FC236}">
                <a16:creationId xmlns:a16="http://schemas.microsoft.com/office/drawing/2014/main" id="{FC1A4F0B-B90B-0C43-A39F-E1FDC5BC0429}"/>
              </a:ext>
            </a:extLst>
          </p:cNvPr>
          <p:cNvSpPr>
            <a:spLocks noGrp="1"/>
          </p:cNvSpPr>
          <p:nvPr>
            <p:ph type="body" sz="quarter" idx="13"/>
          </p:nvPr>
        </p:nvSpPr>
        <p:spPr>
          <a:xfrm>
            <a:off x="5862084" y="365760"/>
            <a:ext cx="2969011" cy="4096512"/>
          </a:xfrm>
          <a:prstGeom prst="rect">
            <a:avLst/>
          </a:prstGeom>
        </p:spPr>
        <p:txBody>
          <a:bodyPr anchor="ctr">
            <a:normAutofit/>
          </a:bodyPr>
          <a:lstStyle>
            <a:lvl1pPr marL="0" indent="0">
              <a:spcBef>
                <a:spcPts val="0"/>
              </a:spcBef>
              <a:spcAft>
                <a:spcPts val="1200"/>
              </a:spcAft>
              <a:buNone/>
              <a:defRPr sz="1800"/>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Box 12">
            <a:extLst>
              <a:ext uri="{FF2B5EF4-FFF2-40B4-BE49-F238E27FC236}">
                <a16:creationId xmlns:a16="http://schemas.microsoft.com/office/drawing/2014/main" id="{707436C3-4A2B-304D-98DC-089565EF5B51}"/>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71"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rgbClr val="FFFFFF">
                    <a:alpha val="32000"/>
                  </a:srgb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1453055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preserve="1" userDrawn="1">
  <p:cSld name="Title &amp; Content Center">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8AC097-82E3-034D-AB5C-3727404D3D11}"/>
              </a:ext>
            </a:extLst>
          </p:cNvPr>
          <p:cNvSpPr/>
          <p:nvPr userDrawn="1"/>
        </p:nvSpPr>
        <p:spPr bwMode="auto">
          <a:xfrm>
            <a:off x="2" y="-3"/>
            <a:ext cx="385011" cy="5143503"/>
          </a:xfrm>
          <a:prstGeom prst="rect">
            <a:avLst/>
          </a:prstGeom>
          <a:solidFill>
            <a:schemeClr val="bg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B2F5E40-A5A7-DA45-9503-21286DF3AEC8}"/>
              </a:ext>
            </a:extLst>
          </p:cNvPr>
          <p:cNvSpPr/>
          <p:nvPr userDrawn="1"/>
        </p:nvSpPr>
        <p:spPr bwMode="auto">
          <a:xfrm>
            <a:off x="2835274" y="1150606"/>
            <a:ext cx="6308726" cy="2835275"/>
          </a:xfrm>
          <a:prstGeom prst="rect">
            <a:avLst/>
          </a:prstGeom>
          <a:solidFill>
            <a:schemeClr val="tx1"/>
          </a:solidFill>
          <a:ln w="6350" cap="sq" algn="ctr">
            <a:noFill/>
            <a:miter lim="800000"/>
            <a:headEnd/>
            <a:tailEnd/>
          </a:ln>
          <a:effectLst/>
        </p:spPr>
        <p:txBody>
          <a:bodyPr wrap="none" rtlCol="0" anchor="ctr"/>
          <a:lstStyle/>
          <a:p>
            <a:pPr algn="ctr"/>
            <a:endParaRPr lang="en-US" sz="819" dirty="0">
              <a:solidFill>
                <a:schemeClr val="tx1">
                  <a:lumMod val="75000"/>
                  <a:lumOff val="25000"/>
                </a:schemeClr>
              </a:solidFill>
              <a:latin typeface="+mn-lt"/>
              <a:cs typeface="Arial" panose="020B0604020202020204" pitchFamily="34" charset="0"/>
            </a:endParaRPr>
          </a:p>
        </p:txBody>
      </p:sp>
      <p:pic>
        <p:nvPicPr>
          <p:cNvPr id="9" name="Picture 8">
            <a:extLst>
              <a:ext uri="{FF2B5EF4-FFF2-40B4-BE49-F238E27FC236}">
                <a16:creationId xmlns:a16="http://schemas.microsoft.com/office/drawing/2014/main" id="{99140E17-BF2D-8443-AE90-D5436F6C17F2}"/>
              </a:ext>
            </a:extLst>
          </p:cNvPr>
          <p:cNvPicPr>
            <a:picLocks noChangeAspect="1"/>
          </p:cNvPicPr>
          <p:nvPr userDrawn="1"/>
        </p:nvPicPr>
        <p:blipFill>
          <a:blip r:embed="rId2"/>
          <a:srcRect/>
          <a:stretch/>
        </p:blipFill>
        <p:spPr>
          <a:xfrm>
            <a:off x="1" y="1150606"/>
            <a:ext cx="2835275" cy="2835275"/>
          </a:xfrm>
          <a:prstGeom prst="rect">
            <a:avLst/>
          </a:prstGeom>
        </p:spPr>
      </p:pic>
      <p:sp>
        <p:nvSpPr>
          <p:cNvPr id="6" name="Title 4"/>
          <p:cNvSpPr>
            <a:spLocks noGrp="1"/>
          </p:cNvSpPr>
          <p:nvPr>
            <p:ph type="title"/>
          </p:nvPr>
        </p:nvSpPr>
        <p:spPr>
          <a:xfrm>
            <a:off x="375684" y="1637415"/>
            <a:ext cx="2261190" cy="1857153"/>
          </a:xfrm>
          <a:prstGeom prst="rect">
            <a:avLst/>
          </a:prstGeom>
        </p:spPr>
        <p:txBody>
          <a:bodyPr vert="horz" anchor="ctr">
            <a:normAutofit/>
          </a:bodyPr>
          <a:lstStyle>
            <a:lvl1pPr algn="r">
              <a:defRPr sz="2000" b="1" i="0">
                <a:solidFill>
                  <a:schemeClr val="bg1"/>
                </a:solidFill>
                <a:latin typeface="+mj-lt"/>
                <a:cs typeface="Arial" panose="020B0604020202020204" pitchFamily="34" charset="0"/>
              </a:defRPr>
            </a:lvl1pPr>
          </a:lstStyle>
          <a:p>
            <a:r>
              <a:rPr lang="en-US" dirty="0"/>
              <a:t>Click to edit Master title style</a:t>
            </a:r>
          </a:p>
        </p:txBody>
      </p:sp>
      <p:sp>
        <p:nvSpPr>
          <p:cNvPr id="11" name="Text Placeholder 2">
            <a:extLst>
              <a:ext uri="{FF2B5EF4-FFF2-40B4-BE49-F238E27FC236}">
                <a16:creationId xmlns:a16="http://schemas.microsoft.com/office/drawing/2014/main" id="{8A9A3362-E2CC-4B49-AEA4-ABE0C1C7AFD0}"/>
              </a:ext>
            </a:extLst>
          </p:cNvPr>
          <p:cNvSpPr>
            <a:spLocks noGrp="1"/>
          </p:cNvSpPr>
          <p:nvPr>
            <p:ph type="body" sz="quarter" idx="13"/>
          </p:nvPr>
        </p:nvSpPr>
        <p:spPr>
          <a:xfrm>
            <a:off x="3033675" y="1285660"/>
            <a:ext cx="5797419" cy="2571320"/>
          </a:xfrm>
          <a:prstGeom prst="rect">
            <a:avLst/>
          </a:prstGeom>
        </p:spPr>
        <p:txBody>
          <a:bodyPr anchor="ctr">
            <a:normAutofit/>
          </a:bodyPr>
          <a:lstStyle>
            <a:lvl1pPr marL="0" indent="0">
              <a:spcBef>
                <a:spcPts val="0"/>
              </a:spcBef>
              <a:spcAft>
                <a:spcPts val="1200"/>
              </a:spcAft>
              <a:buNone/>
              <a:defRPr sz="1800">
                <a:solidFill>
                  <a:schemeClr val="bg1"/>
                </a:solidFill>
              </a:defRPr>
            </a:lvl1pPr>
            <a:lvl2pPr marL="742902" indent="-285732">
              <a:spcBef>
                <a:spcPts val="0"/>
              </a:spcBef>
              <a:spcAft>
                <a:spcPts val="1200"/>
              </a:spcAft>
              <a:buClr>
                <a:schemeClr val="tx1">
                  <a:lumMod val="60000"/>
                  <a:lumOff val="40000"/>
                </a:schemeClr>
              </a:buClr>
              <a:buFont typeface="Arial" panose="020B0604020202020204" pitchFamily="34" charset="0"/>
              <a:buChar char="•"/>
              <a:defRPr sz="1600">
                <a:solidFill>
                  <a:schemeClr val="bg1"/>
                </a:solidFill>
              </a:defRPr>
            </a:lvl2pPr>
            <a:lvl3pPr>
              <a:spcBef>
                <a:spcPts val="0"/>
              </a:spcBef>
              <a:spcAft>
                <a:spcPts val="1200"/>
              </a:spcAft>
              <a:buClr>
                <a:schemeClr val="tx1">
                  <a:lumMod val="60000"/>
                  <a:lumOff val="40000"/>
                </a:schemeClr>
              </a:buClr>
              <a:defRPr sz="1400">
                <a:solidFill>
                  <a:schemeClr val="bg1"/>
                </a:solidFill>
              </a:defRPr>
            </a:lvl3pPr>
            <a:lvl4pPr marL="1600097" indent="-228585">
              <a:spcBef>
                <a:spcPts val="0"/>
              </a:spcBef>
              <a:spcAft>
                <a:spcPts val="1200"/>
              </a:spcAft>
              <a:buClr>
                <a:schemeClr val="tx1">
                  <a:lumMod val="60000"/>
                  <a:lumOff val="40000"/>
                </a:schemeClr>
              </a:buClr>
              <a:buFont typeface="Arial" panose="020B0604020202020204" pitchFamily="34" charset="0"/>
              <a:buChar char="•"/>
              <a:defRPr sz="1400">
                <a:solidFill>
                  <a:schemeClr val="bg1"/>
                </a:solidFill>
              </a:defRPr>
            </a:lvl4pPr>
            <a:lvl5pPr marL="2057268" indent="-228585">
              <a:spcBef>
                <a:spcPts val="0"/>
              </a:spcBef>
              <a:spcAft>
                <a:spcPts val="1200"/>
              </a:spcAft>
              <a:buClr>
                <a:schemeClr val="tx1">
                  <a:lumMod val="60000"/>
                  <a:lumOff val="40000"/>
                </a:schemeClr>
              </a:buClr>
              <a:buFont typeface="Arial" panose="020B0604020202020204" pitchFamily="34" charset="0"/>
              <a:buChar char="•"/>
              <a:defRPr sz="120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586551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userDrawn="1">
  <p:cSld name="Copyright &amp; Logo Ba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9274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Copyright &amp; Logo">
    <p:spTree>
      <p:nvGrpSpPr>
        <p:cNvPr id="1" name=""/>
        <p:cNvGrpSpPr/>
        <p:nvPr/>
      </p:nvGrpSpPr>
      <p:grpSpPr>
        <a:xfrm>
          <a:off x="0" y="0"/>
          <a:ext cx="0" cy="0"/>
          <a:chOff x="0" y="0"/>
          <a:chExt cx="0" cy="0"/>
        </a:xfrm>
      </p:grpSpPr>
      <p:sp>
        <p:nvSpPr>
          <p:cNvPr id="4" name="Text Box 12">
            <a:extLst>
              <a:ext uri="{FF2B5EF4-FFF2-40B4-BE49-F238E27FC236}">
                <a16:creationId xmlns:a16="http://schemas.microsoft.com/office/drawing/2014/main" id="{A472F96D-C25B-7645-8364-A2170AE806AF}"/>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71"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32533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showMasterSp="0" preserve="1" userDrawn="1">
  <p:cSld name="Copyright Only">
    <p:spTree>
      <p:nvGrpSpPr>
        <p:cNvPr id="1" name=""/>
        <p:cNvGrpSpPr/>
        <p:nvPr/>
      </p:nvGrpSpPr>
      <p:grpSpPr>
        <a:xfrm>
          <a:off x="0" y="0"/>
          <a:ext cx="0" cy="0"/>
          <a:chOff x="0" y="0"/>
          <a:chExt cx="0" cy="0"/>
        </a:xfrm>
      </p:grpSpPr>
      <p:sp>
        <p:nvSpPr>
          <p:cNvPr id="3" name="Text Box 12">
            <a:extLst>
              <a:ext uri="{FF2B5EF4-FFF2-40B4-BE49-F238E27FC236}">
                <a16:creationId xmlns:a16="http://schemas.microsoft.com/office/drawing/2014/main" id="{6784497C-D81A-5041-A17B-970443C4BFFB}"/>
              </a:ext>
            </a:extLst>
          </p:cNvPr>
          <p:cNvSpPr txBox="1">
            <a:spLocks noChangeArrowheads="1"/>
          </p:cNvSpPr>
          <p:nvPr userDrawn="1"/>
        </p:nvSpPr>
        <p:spPr bwMode="gray">
          <a:xfrm>
            <a:off x="3701990" y="4865205"/>
            <a:ext cx="1713391" cy="225028"/>
          </a:xfrm>
          <a:prstGeom prst="rect">
            <a:avLst/>
          </a:prstGeom>
          <a:noFill/>
          <a:ln w="9525" algn="ctr">
            <a:noFill/>
            <a:miter lim="800000"/>
            <a:headEnd/>
            <a:tailEnd/>
          </a:ln>
          <a:effectLst/>
        </p:spPr>
        <p:txBody>
          <a:bodyPr/>
          <a:lstStyle/>
          <a:p>
            <a:pPr marL="0" marR="0" lvl="0" indent="0" algn="ctr" defTabSz="457171" rtl="0" eaLnBrk="1" fontAlgn="auto" latinLnBrk="0" hangingPunct="1">
              <a:lnSpc>
                <a:spcPct val="100000"/>
              </a:lnSpc>
              <a:spcBef>
                <a:spcPct val="0"/>
              </a:spcBef>
              <a:spcAft>
                <a:spcPts val="0"/>
              </a:spcAft>
              <a:buClrTx/>
              <a:buSzTx/>
              <a:buFontTx/>
              <a:buNone/>
              <a:tabLst/>
              <a:defRPr/>
            </a:pPr>
            <a:r>
              <a:rPr kumimoji="0" lang="en-US" sz="700" b="0" i="0" u="none" strike="noStrike" kern="1200" cap="none" spc="0" normalizeH="0" baseline="0" noProof="0" dirty="0">
                <a:ln>
                  <a:noFill/>
                </a:ln>
                <a:solidFill>
                  <a:schemeClr val="tx2">
                    <a:alpha val="15000"/>
                  </a:schemeClr>
                </a:solidFill>
                <a:effectLst/>
                <a:uLnTx/>
                <a:uFillTx/>
                <a:latin typeface="+mj-lt"/>
                <a:ea typeface="+mn-ea"/>
                <a:cs typeface="Arial" panose="020B0604020202020204" pitchFamily="34" charset="0"/>
              </a:rPr>
              <a:t>© Tyler Technologies 2020</a:t>
            </a:r>
          </a:p>
        </p:txBody>
      </p:sp>
    </p:spTree>
    <p:extLst>
      <p:ext uri="{BB962C8B-B14F-4D97-AF65-F5344CB8AC3E}">
        <p14:creationId xmlns:p14="http://schemas.microsoft.com/office/powerpoint/2010/main" val="286737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7"/>
            <a:ext cx="9144000" cy="757165"/>
          </a:xfrm>
          <a:prstGeom prst="rect">
            <a:avLst/>
          </a:prstGeom>
        </p:spPr>
      </p:pic>
      <p:sp>
        <p:nvSpPr>
          <p:cNvPr id="11" name="Rectangle 5"/>
          <p:cNvSpPr txBox="1">
            <a:spLocks noChangeArrowheads="1"/>
          </p:cNvSpPr>
          <p:nvPr userDrawn="1"/>
        </p:nvSpPr>
        <p:spPr bwMode="gray">
          <a:xfrm>
            <a:off x="369941" y="4856850"/>
            <a:ext cx="803275" cy="167878"/>
          </a:xfrm>
          <a:prstGeom prst="rect">
            <a:avLst/>
          </a:prstGeom>
          <a:noFill/>
          <a:ln w="9525">
            <a:noFill/>
            <a:miter lim="800000"/>
            <a:headEnd/>
            <a:tailEnd/>
          </a:ln>
          <a:effectLst/>
        </p:spPr>
        <p:txBody>
          <a:bodyPr vert="horz" wrap="square" lIns="91434" tIns="45717" rIns="91434" bIns="45717"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342"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342"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4" y="818010"/>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9"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3515824278"/>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342878"/>
            <a:fld id="{A5D3794B-289A-4A80-97D7-111025398D45}" type="datetimeFigureOut">
              <a:rPr lang="en-US" smtClean="0">
                <a:solidFill>
                  <a:prstClr val="black">
                    <a:lumMod val="95000"/>
                    <a:lumOff val="5000"/>
                  </a:prstClr>
                </a:solidFill>
              </a:rPr>
              <a:pPr defTabSz="342878"/>
              <a:t>6/27/2026</a:t>
            </a:fld>
            <a:endParaRPr lang="en-US" dirty="0">
              <a:solidFill>
                <a:prstClr val="black">
                  <a:lumMod val="95000"/>
                  <a:lumOff val="5000"/>
                </a:prstClr>
              </a:solidFill>
            </a:endParaRPr>
          </a:p>
        </p:txBody>
      </p:sp>
      <p:sp>
        <p:nvSpPr>
          <p:cNvPr id="5" name="Footer Placeholder 4"/>
          <p:cNvSpPr>
            <a:spLocks noGrp="1"/>
          </p:cNvSpPr>
          <p:nvPr>
            <p:ph type="ftr" sz="quarter" idx="11"/>
          </p:nvPr>
        </p:nvSpPr>
        <p:spPr/>
        <p:txBody>
          <a:bodyPr/>
          <a:lstStyle/>
          <a:p>
            <a:pPr defTabSz="342878"/>
            <a:endParaRPr lang="en-US" dirty="0">
              <a:solidFill>
                <a:prstClr val="black">
                  <a:lumMod val="95000"/>
                  <a:lumOff val="5000"/>
                </a:prstClr>
              </a:solidFill>
            </a:endParaRPr>
          </a:p>
        </p:txBody>
      </p:sp>
      <p:sp>
        <p:nvSpPr>
          <p:cNvPr id="6" name="Slide Number Placeholder 5"/>
          <p:cNvSpPr>
            <a:spLocks noGrp="1"/>
          </p:cNvSpPr>
          <p:nvPr>
            <p:ph type="sldNum" sz="quarter" idx="12"/>
          </p:nvPr>
        </p:nvSpPr>
        <p:spPr/>
        <p:txBody>
          <a:bodyPr/>
          <a:lstStyle/>
          <a:p>
            <a:pPr defTabSz="342878"/>
            <a:fld id="{4FAB73BC-B049-4115-A692-8D63A059BFB8}" type="slidenum">
              <a:rPr lang="en-US" smtClean="0">
                <a:solidFill>
                  <a:prstClr val="black">
                    <a:lumMod val="95000"/>
                    <a:lumOff val="5000"/>
                  </a:prstClr>
                </a:solidFill>
              </a:rPr>
              <a:pPr defTabSz="342878"/>
              <a:t>‹#›</a:t>
            </a:fld>
            <a:endParaRPr lang="en-US" dirty="0">
              <a:solidFill>
                <a:prstClr val="black">
                  <a:lumMod val="95000"/>
                  <a:lumOff val="5000"/>
                </a:prstClr>
              </a:solidFill>
            </a:endParaRPr>
          </a:p>
        </p:txBody>
      </p:sp>
    </p:spTree>
    <p:extLst>
      <p:ext uri="{BB962C8B-B14F-4D97-AF65-F5344CB8AC3E}">
        <p14:creationId xmlns:p14="http://schemas.microsoft.com/office/powerpoint/2010/main" val="4024532206"/>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userDrawn="1">
  <p:cSld name="SRL">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 y="3"/>
            <a:ext cx="9143996" cy="5143497"/>
          </a:xfrm>
          <a:prstGeom prst="rect">
            <a:avLst/>
          </a:prstGeom>
        </p:spPr>
      </p:pic>
      <p:sp>
        <p:nvSpPr>
          <p:cNvPr id="13" name="Rectangle 12"/>
          <p:cNvSpPr/>
          <p:nvPr userDrawn="1"/>
        </p:nvSpPr>
        <p:spPr bwMode="auto">
          <a:xfrm>
            <a:off x="3" y="2"/>
            <a:ext cx="9144000" cy="5143500"/>
          </a:xfrm>
          <a:prstGeom prst="rect">
            <a:avLst/>
          </a:prstGeom>
          <a:solidFill>
            <a:schemeClr val="bg1">
              <a:alpha val="45000"/>
            </a:schemeClr>
          </a:solidFill>
          <a:ln w="6350" cap="sq" algn="ctr">
            <a:noFill/>
            <a:miter lim="800000"/>
            <a:headEnd/>
            <a:tailEnd/>
          </a:ln>
          <a:effectLst/>
        </p:spPr>
        <p:txBody>
          <a:bodyPr wrap="none" rtlCol="0" anchor="ctr"/>
          <a:lstStyle/>
          <a:p>
            <a:pPr algn="ctr"/>
            <a:endParaRPr lang="en-US" sz="1800" dirty="0">
              <a:solidFill>
                <a:schemeClr val="tx1">
                  <a:lumMod val="75000"/>
                  <a:lumOff val="25000"/>
                </a:schemeClr>
              </a:solidFill>
              <a:latin typeface="Tahoma" pitchFamily="34" charset="0"/>
              <a:cs typeface="Tahoma" pitchFamily="34" charset="0"/>
            </a:endParaRPr>
          </a:p>
        </p:txBody>
      </p:sp>
      <p:sp>
        <p:nvSpPr>
          <p:cNvPr id="6" name="Title 1"/>
          <p:cNvSpPr>
            <a:spLocks noGrp="1"/>
          </p:cNvSpPr>
          <p:nvPr>
            <p:ph type="ctrTitle" hasCustomPrompt="1"/>
          </p:nvPr>
        </p:nvSpPr>
        <p:spPr>
          <a:xfrm>
            <a:off x="293914" y="2143125"/>
            <a:ext cx="8556172" cy="857250"/>
          </a:xfrm>
          <a:prstGeom prst="rect">
            <a:avLst/>
          </a:prstGeom>
        </p:spPr>
        <p:txBody>
          <a:bodyPr lIns="0" tIns="0" rIns="0" bIns="0" anchor="ctr" anchorCtr="0">
            <a:normAutofit/>
          </a:bodyPr>
          <a:lstStyle>
            <a:lvl1pPr marL="0" indent="0" algn="ctr" defTabSz="457171" rtl="0" eaLnBrk="1" latinLnBrk="0" hangingPunct="1">
              <a:spcBef>
                <a:spcPct val="0"/>
              </a:spcBef>
              <a:buNone/>
              <a:defRPr lang="en-US" sz="3000" b="1" kern="1200" dirty="0">
                <a:solidFill>
                  <a:schemeClr val="tx2"/>
                </a:solidFill>
                <a:latin typeface="Tahoma" pitchFamily="34" charset="0"/>
                <a:ea typeface="+mj-ea"/>
                <a:cs typeface="Tahoma" pitchFamily="34" charset="0"/>
              </a:defRPr>
            </a:lvl1pPr>
          </a:lstStyle>
          <a:p>
            <a:r>
              <a:rPr lang="en-US" dirty="0"/>
              <a:t>Title Goes Here</a:t>
            </a:r>
          </a:p>
        </p:txBody>
      </p:sp>
    </p:spTree>
    <p:extLst>
      <p:ext uri="{BB962C8B-B14F-4D97-AF65-F5344CB8AC3E}">
        <p14:creationId xmlns:p14="http://schemas.microsoft.com/office/powerpoint/2010/main" val="762560689"/>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userDrawn="1">
  <p:cSld name="Modria - Logo Laptop">
    <p:spTree>
      <p:nvGrpSpPr>
        <p:cNvPr id="1" name=""/>
        <p:cNvGrpSpPr/>
        <p:nvPr/>
      </p:nvGrpSpPr>
      <p:grpSpPr>
        <a:xfrm>
          <a:off x="0" y="0"/>
          <a:ext cx="0" cy="0"/>
          <a:chOff x="0" y="0"/>
          <a:chExt cx="0" cy="0"/>
        </a:xfrm>
      </p:grpSpPr>
      <p:sp>
        <p:nvSpPr>
          <p:cNvPr id="5" name="Title 4"/>
          <p:cNvSpPr>
            <a:spLocks noGrp="1"/>
          </p:cNvSpPr>
          <p:nvPr>
            <p:ph type="title"/>
          </p:nvPr>
        </p:nvSpPr>
        <p:spPr>
          <a:xfrm>
            <a:off x="293342" y="1964781"/>
            <a:ext cx="8564758" cy="994736"/>
          </a:xfrm>
          <a:prstGeom prst="rect">
            <a:avLst/>
          </a:prstGeom>
        </p:spPr>
        <p:txBody>
          <a:bodyPr vert="horz" anchor="ctr"/>
          <a:lstStyle>
            <a:lvl1pPr algn="l">
              <a:defRPr sz="2400" b="1">
                <a:solidFill>
                  <a:srgbClr val="0F5480"/>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852666144"/>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showMasterSp="0"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11"/>
            <a:ext cx="9144000" cy="1350491"/>
          </a:xfrm>
          <a:prstGeom prst="rect">
            <a:avLst/>
          </a:prstGeom>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2"/>
            <a:ext cx="9144000" cy="1350491"/>
          </a:xfrm>
          <a:prstGeom prst="rect">
            <a:avLst/>
          </a:prstGeom>
        </p:spPr>
      </p:pic>
    </p:spTree>
    <p:extLst>
      <p:ext uri="{BB962C8B-B14F-4D97-AF65-F5344CB8AC3E}">
        <p14:creationId xmlns:p14="http://schemas.microsoft.com/office/powerpoint/2010/main" val="173944983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Clr>
                <a:srgbClr val="2D2F85"/>
              </a:buClr>
              <a:buSzPts val="2800"/>
              <a:buNone/>
              <a:defRPr>
                <a:solidFill>
                  <a:srgbClr val="2D2F85"/>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171" lvl="0" indent="-380976">
              <a:spcBef>
                <a:spcPts val="0"/>
              </a:spcBef>
              <a:spcAft>
                <a:spcPts val="0"/>
              </a:spcAft>
              <a:buSzPts val="2400"/>
              <a:buChar char="●"/>
              <a:defRPr/>
            </a:lvl1pPr>
            <a:lvl2pPr marL="914342" lvl="1" indent="-355578">
              <a:spcBef>
                <a:spcPts val="1600"/>
              </a:spcBef>
              <a:spcAft>
                <a:spcPts val="0"/>
              </a:spcAft>
              <a:buSzPts val="2000"/>
              <a:buChar char="○"/>
              <a:defRPr sz="2000"/>
            </a:lvl2pPr>
            <a:lvl3pPr marL="1371512" lvl="2" indent="-342878">
              <a:spcBef>
                <a:spcPts val="1600"/>
              </a:spcBef>
              <a:spcAft>
                <a:spcPts val="0"/>
              </a:spcAft>
              <a:buSzPts val="1800"/>
              <a:buChar char="■"/>
              <a:defRPr sz="1800"/>
            </a:lvl3pPr>
            <a:lvl4pPr marL="1828683" lvl="3" indent="-317480">
              <a:spcBef>
                <a:spcPts val="1600"/>
              </a:spcBef>
              <a:spcAft>
                <a:spcPts val="0"/>
              </a:spcAft>
              <a:buSzPts val="1400"/>
              <a:buChar char="●"/>
              <a:defRPr/>
            </a:lvl4pPr>
            <a:lvl5pPr marL="2285854" lvl="4" indent="-317480">
              <a:spcBef>
                <a:spcPts val="1600"/>
              </a:spcBef>
              <a:spcAft>
                <a:spcPts val="0"/>
              </a:spcAft>
              <a:buSzPts val="1400"/>
              <a:buChar char="○"/>
              <a:defRPr/>
            </a:lvl5pPr>
            <a:lvl6pPr marL="2743024" lvl="5" indent="-317480">
              <a:spcBef>
                <a:spcPts val="1600"/>
              </a:spcBef>
              <a:spcAft>
                <a:spcPts val="0"/>
              </a:spcAft>
              <a:buSzPts val="1400"/>
              <a:buChar char="■"/>
              <a:defRPr/>
            </a:lvl6pPr>
            <a:lvl7pPr marL="3200194" lvl="6" indent="-317480">
              <a:spcBef>
                <a:spcPts val="1600"/>
              </a:spcBef>
              <a:spcAft>
                <a:spcPts val="0"/>
              </a:spcAft>
              <a:buSzPts val="1400"/>
              <a:buChar char="●"/>
              <a:defRPr/>
            </a:lvl7pPr>
            <a:lvl8pPr marL="3657365" lvl="7" indent="-317480">
              <a:spcBef>
                <a:spcPts val="1600"/>
              </a:spcBef>
              <a:spcAft>
                <a:spcPts val="0"/>
              </a:spcAft>
              <a:buSzPts val="1400"/>
              <a:buChar char="○"/>
              <a:defRPr/>
            </a:lvl8pPr>
            <a:lvl9pPr marL="4114535" lvl="8" indent="-317480">
              <a:spcBef>
                <a:spcPts val="1600"/>
              </a:spcBef>
              <a:spcAft>
                <a:spcPts val="1600"/>
              </a:spcAft>
              <a:buSzPts val="1400"/>
              <a:buChar char="■"/>
              <a:defRPr/>
            </a:lvl9pPr>
          </a:lstStyle>
          <a:p>
            <a:endParaRPr/>
          </a:p>
        </p:txBody>
      </p:sp>
      <p:sp>
        <p:nvSpPr>
          <p:cNvPr id="22" name="Google Shape;22;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227435577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_Talking Ts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3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0"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1817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Courthous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0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4"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58116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Tyler Block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15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637471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City Buildings Perspectiv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7532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Strategy Chess Pie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499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8.xml><?xml version="1.0" encoding="utf-8"?>
<p:sldLayout xmlns:a="http://schemas.openxmlformats.org/drawingml/2006/main" xmlns:r="http://schemas.openxmlformats.org/officeDocument/2006/relationships" xmlns:p="http://schemas.openxmlformats.org/presentationml/2006/main" preserve="1" userDrawn="1">
  <p:cSld name="keybo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0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03264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Connected Communities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2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20731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Train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6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5147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Judge Gavel">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4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304594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Gavel Scal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5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972966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3.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1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3263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4.xml><?xml version="1.0" encoding="utf-8"?>
<p:sldLayout xmlns:a="http://schemas.openxmlformats.org/drawingml/2006/main" xmlns:r="http://schemas.openxmlformats.org/officeDocument/2006/relationships" xmlns:p="http://schemas.openxmlformats.org/presentationml/2006/main" preserve="1" userDrawn="1">
  <p:cSld name="Lady Justic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8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09727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5.xml><?xml version="1.0" encoding="utf-8"?>
<p:sldLayout xmlns:a="http://schemas.openxmlformats.org/drawingml/2006/main" xmlns:r="http://schemas.openxmlformats.org/officeDocument/2006/relationships" xmlns:p="http://schemas.openxmlformats.org/presentationml/2006/main" preserve="1" userDrawn="1">
  <p:cSld name="Challenge Opportuniti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410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6.xml><?xml version="1.0" encoding="utf-8"?>
<p:sldLayout xmlns:a="http://schemas.openxmlformats.org/drawingml/2006/main" xmlns:r="http://schemas.openxmlformats.org/officeDocument/2006/relationships" xmlns:p="http://schemas.openxmlformats.org/presentationml/2006/main" preserve="1" userDrawn="1">
  <p:cSld name="Meeting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51088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Prosecuto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55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040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Phone Suppor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3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443465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Tyler Edison Bulb Idea">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69099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Analytics Table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44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01473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Webinar Evaluation Workin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6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36186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Tablet Cit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39800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Mobile Devices">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67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7007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Future Moving Forward">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25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1"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856923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Generic Blur">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0" name="Text Placeholder 3"/>
          <p:cNvSpPr>
            <a:spLocks noGrp="1"/>
          </p:cNvSpPr>
          <p:nvPr>
            <p:ph type="body" sz="quarter" idx="10"/>
          </p:nvPr>
        </p:nvSpPr>
        <p:spPr>
          <a:xfrm>
            <a:off x="278804" y="818010"/>
            <a:ext cx="8552291" cy="3550065"/>
          </a:xfrm>
          <a:prstGeom prst="rect">
            <a:avLst/>
          </a:prstGeom>
        </p:spPr>
        <p:txBody>
          <a:bodyPr vert="horz"/>
          <a:lstStyle>
            <a:lvl1pPr marL="0" indent="0">
              <a:lnSpc>
                <a:spcPct val="100000"/>
              </a:lnSpc>
              <a:spcAft>
                <a:spcPts val="600"/>
              </a:spcAft>
              <a:buClr>
                <a:srgbClr val="8F9B49"/>
              </a:buClr>
              <a:buFont typeface="Arial" charset="0"/>
              <a:buNone/>
              <a:defRPr sz="1800">
                <a:solidFill>
                  <a:schemeClr val="tx1">
                    <a:lumMod val="75000"/>
                    <a:lumOff val="25000"/>
                  </a:schemeClr>
                </a:solidFill>
                <a:latin typeface="Tahoma"/>
                <a:cs typeface="Tahoma"/>
              </a:defRPr>
            </a:lvl1pPr>
            <a:lvl2pPr marL="742959" indent="-285754">
              <a:lnSpc>
                <a:spcPct val="100000"/>
              </a:lnSpc>
              <a:spcAft>
                <a:spcPts val="600"/>
              </a:spcAft>
              <a:buClr>
                <a:srgbClr val="8F9B49"/>
              </a:buClr>
              <a:buFont typeface="Arial" charset="0"/>
              <a:buChar char="•"/>
              <a:defRPr sz="1600">
                <a:solidFill>
                  <a:schemeClr val="tx1">
                    <a:lumMod val="75000"/>
                    <a:lumOff val="25000"/>
                  </a:schemeClr>
                </a:solidFill>
                <a:latin typeface="Tahoma"/>
                <a:cs typeface="Tahoma"/>
              </a:defRPr>
            </a:lvl2pPr>
            <a:lvl3pPr>
              <a:lnSpc>
                <a:spcPct val="100000"/>
              </a:lnSpc>
              <a:buClr>
                <a:srgbClr val="8F9B49"/>
              </a:buClr>
              <a:defRPr sz="1400">
                <a:solidFill>
                  <a:schemeClr val="tx1">
                    <a:lumMod val="75000"/>
                    <a:lumOff val="25000"/>
                  </a:schemeClr>
                </a:solidFill>
                <a:latin typeface="Tahoma"/>
                <a:cs typeface="Tahoma"/>
              </a:defRPr>
            </a:lvl3pPr>
            <a:lvl4pPr>
              <a:lnSpc>
                <a:spcPct val="100000"/>
              </a:lnSpc>
              <a:buClr>
                <a:srgbClr val="8F9B49"/>
              </a:buClr>
              <a:defRPr sz="1200">
                <a:solidFill>
                  <a:schemeClr val="tx1">
                    <a:lumMod val="75000"/>
                    <a:lumOff val="25000"/>
                  </a:schemeClr>
                </a:solidFill>
                <a:latin typeface="Tahoma"/>
                <a:cs typeface="Tahoma"/>
              </a:defRPr>
            </a:lvl4pPr>
            <a:lvl5pPr>
              <a:lnSpc>
                <a:spcPct val="100000"/>
              </a:lnSpc>
              <a:buClr>
                <a:srgbClr val="8F9B49"/>
              </a:buClr>
              <a:defRPr sz="1200">
                <a:solidFill>
                  <a:schemeClr val="tx1">
                    <a:lumMod val="75000"/>
                    <a:lumOff val="25000"/>
                  </a:schemeClr>
                </a:solidFill>
                <a:latin typeface="Tahoma"/>
                <a:cs typeface="Tahoma"/>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90470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Side Imag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3" name="Rectangle 12"/>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5"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4" name="Text Placeholder 3"/>
          <p:cNvSpPr>
            <a:spLocks noGrp="1"/>
          </p:cNvSpPr>
          <p:nvPr>
            <p:ph type="body" sz="quarter" idx="10"/>
          </p:nvPr>
        </p:nvSpPr>
        <p:spPr>
          <a:xfrm>
            <a:off x="278804" y="818010"/>
            <a:ext cx="4717740" cy="3550065"/>
          </a:xfrm>
          <a:prstGeom prst="rect">
            <a:avLst/>
          </a:prstGeom>
        </p:spPr>
        <p:txBody>
          <a:bodyPr vert="horz"/>
          <a:lstStyle>
            <a:lvl1pPr marL="0" indent="0" algn="l">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4" lvl="0" indent="-285754">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3" name="Picture Placeholder 2"/>
          <p:cNvSpPr>
            <a:spLocks noGrp="1"/>
          </p:cNvSpPr>
          <p:nvPr>
            <p:ph type="pic" sz="quarter" idx="11"/>
          </p:nvPr>
        </p:nvSpPr>
        <p:spPr>
          <a:xfrm>
            <a:off x="5140325" y="818009"/>
            <a:ext cx="3698110" cy="3418500"/>
          </a:xfrm>
          <a:prstGeom prst="rect">
            <a:avLst/>
          </a:prstGeom>
        </p:spPr>
        <p:txBody>
          <a:bodyPr anchor="ctr"/>
          <a:lstStyle>
            <a:lvl1pPr marL="0" indent="0" algn="ctr">
              <a:buNone/>
              <a:defRPr sz="2000">
                <a:solidFill>
                  <a:schemeClr val="tx1">
                    <a:lumMod val="75000"/>
                    <a:lumOff val="25000"/>
                  </a:schemeClr>
                </a:solidFill>
                <a:latin typeface="Tahoma" charset="0"/>
                <a:ea typeface="Tahoma" charset="0"/>
                <a:cs typeface="Tahoma" charset="0"/>
              </a:defRPr>
            </a:lvl1pPr>
          </a:lstStyle>
          <a:p>
            <a:r>
              <a:rPr lang="en-US"/>
              <a:t>Drag picture to placeholder or click icon to add</a:t>
            </a:r>
          </a:p>
        </p:txBody>
      </p:sp>
    </p:spTree>
    <p:extLst>
      <p:ext uri="{BB962C8B-B14F-4D97-AF65-F5344CB8AC3E}">
        <p14:creationId xmlns:p14="http://schemas.microsoft.com/office/powerpoint/2010/main" val="57787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showMasterSp="0" preserve="1" userDrawn="1">
  <p:cSld name="1_Tyler 2018 Imag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Rectangle 5"/>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4"/>
          <p:cNvSpPr>
            <a:spLocks noGrp="1"/>
          </p:cNvSpPr>
          <p:nvPr>
            <p:ph type="title"/>
          </p:nvPr>
        </p:nvSpPr>
        <p:spPr>
          <a:xfrm>
            <a:off x="289621" y="2303282"/>
            <a:ext cx="8564758" cy="536936"/>
          </a:xfrm>
          <a:prstGeom prst="rect">
            <a:avLst/>
          </a:prstGeom>
        </p:spPr>
        <p:txBody>
          <a:bodyPr vert="horz" anchor="ctr"/>
          <a:lstStyle>
            <a:lvl1pPr algn="ctr">
              <a:defRPr sz="30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526912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preserve="1" userDrawn="1">
  <p:cSld name="Tyler 2018 Comparison">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1" name="Rectangle 10"/>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7"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13" name="Text Placeholder 3"/>
          <p:cNvSpPr>
            <a:spLocks noGrp="1"/>
          </p:cNvSpPr>
          <p:nvPr>
            <p:ph type="body" sz="quarter" idx="10"/>
          </p:nvPr>
        </p:nvSpPr>
        <p:spPr>
          <a:xfrm>
            <a:off x="278804"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4" lvl="0" indent="-285754">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
        <p:nvSpPr>
          <p:cNvPr id="14" name="Text Placeholder 3"/>
          <p:cNvSpPr>
            <a:spLocks noGrp="1"/>
          </p:cNvSpPr>
          <p:nvPr>
            <p:ph type="body" sz="quarter" idx="11"/>
          </p:nvPr>
        </p:nvSpPr>
        <p:spPr>
          <a:xfrm>
            <a:off x="4609931" y="823391"/>
            <a:ext cx="4228505" cy="3544684"/>
          </a:xfrm>
          <a:prstGeom prst="rect">
            <a:avLst/>
          </a:prstGeom>
        </p:spPr>
        <p:txBody>
          <a:bodyPr vert="horz"/>
          <a:lstStyle>
            <a:lvl1pPr marL="0" indent="0">
              <a:buNone/>
              <a:defRPr lang="en-US" sz="1800" dirty="0" smtClean="0">
                <a:solidFill>
                  <a:schemeClr val="tx1">
                    <a:lumMod val="75000"/>
                    <a:lumOff val="25000"/>
                  </a:schemeClr>
                </a:solidFill>
                <a:latin typeface="Tahoma"/>
                <a:cs typeface="Tahoma"/>
              </a:defRPr>
            </a:lvl1pPr>
            <a:lvl2pPr>
              <a:defRPr lang="en-US" sz="1600" dirty="0" smtClean="0">
                <a:solidFill>
                  <a:schemeClr val="tx1">
                    <a:lumMod val="75000"/>
                    <a:lumOff val="25000"/>
                  </a:schemeClr>
                </a:solidFill>
                <a:latin typeface="Tahoma"/>
                <a:cs typeface="Tahoma"/>
              </a:defRPr>
            </a:lvl2pPr>
          </a:lstStyle>
          <a:p>
            <a:pPr marL="285754" lvl="0" indent="-285754">
              <a:lnSpc>
                <a:spcPct val="100000"/>
              </a:lnSpc>
              <a:spcAft>
                <a:spcPts val="600"/>
              </a:spcAft>
              <a:buClr>
                <a:srgbClr val="8F9B49"/>
              </a:buClr>
              <a:buFont typeface="Arial" charset="0"/>
            </a:pPr>
            <a:r>
              <a:rPr lang="en-US" dirty="0"/>
              <a:t>Click to edit Master text styles</a:t>
            </a:r>
          </a:p>
          <a:p>
            <a:pPr lvl="1">
              <a:lnSpc>
                <a:spcPct val="100000"/>
              </a:lnSpc>
              <a:spcAft>
                <a:spcPts val="600"/>
              </a:spcAft>
              <a:buClr>
                <a:srgbClr val="8F9B49"/>
              </a:buClr>
              <a:buFont typeface="Arial" charset="0"/>
              <a:buChar char="•"/>
            </a:pPr>
            <a:r>
              <a:rPr lang="en-US" dirty="0"/>
              <a:t>Second level</a:t>
            </a:r>
          </a:p>
        </p:txBody>
      </p:sp>
    </p:spTree>
    <p:extLst>
      <p:ext uri="{BB962C8B-B14F-4D97-AF65-F5344CB8AC3E}">
        <p14:creationId xmlns:p14="http://schemas.microsoft.com/office/powerpoint/2010/main" val="312045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preserve="1" userDrawn="1">
  <p:cSld name="Tyler 2018 Header and Footer Only">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364986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Tyler 2018 Chart">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5" name="Chart Placeholder 4"/>
          <p:cNvSpPr>
            <a:spLocks noGrp="1"/>
          </p:cNvSpPr>
          <p:nvPr>
            <p:ph type="chart" sz="quarter" idx="10"/>
          </p:nvPr>
        </p:nvSpPr>
        <p:spPr>
          <a:xfrm>
            <a:off x="273050" y="958108"/>
            <a:ext cx="8566150" cy="3261468"/>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chart</a:t>
            </a:r>
            <a:endParaRPr lang="en-US" dirty="0"/>
          </a:p>
        </p:txBody>
      </p:sp>
    </p:spTree>
    <p:extLst>
      <p:ext uri="{BB962C8B-B14F-4D97-AF65-F5344CB8AC3E}">
        <p14:creationId xmlns:p14="http://schemas.microsoft.com/office/powerpoint/2010/main" val="57739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Tyler 2018 Tabl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39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3" name="Title 4"/>
          <p:cNvSpPr>
            <a:spLocks noGrp="1"/>
          </p:cNvSpPr>
          <p:nvPr>
            <p:ph type="title"/>
          </p:nvPr>
        </p:nvSpPr>
        <p:spPr>
          <a:xfrm>
            <a:off x="273677" y="194967"/>
            <a:ext cx="8564758" cy="536936"/>
          </a:xfrm>
          <a:prstGeom prst="rect">
            <a:avLst/>
          </a:prstGeom>
        </p:spPr>
        <p:txBody>
          <a:bodyPr vert="horz" anchor="ctr"/>
          <a:lstStyle>
            <a:lvl1pPr algn="l">
              <a:defRPr sz="2400" b="1">
                <a:solidFill>
                  <a:schemeClr val="tx2"/>
                </a:solidFill>
                <a:latin typeface="Tahoma"/>
                <a:cs typeface="Tahoma"/>
              </a:defRPr>
            </a:lvl1pPr>
          </a:lstStyle>
          <a:p>
            <a:r>
              <a:rPr lang="en-US"/>
              <a:t>Click to edit Master title style</a:t>
            </a:r>
            <a:endParaRPr lang="en-US" dirty="0"/>
          </a:p>
        </p:txBody>
      </p:sp>
      <p:sp>
        <p:nvSpPr>
          <p:cNvPr id="6" name="Table Placeholder 5"/>
          <p:cNvSpPr>
            <a:spLocks noGrp="1"/>
          </p:cNvSpPr>
          <p:nvPr>
            <p:ph type="tbl" sz="quarter" idx="10"/>
          </p:nvPr>
        </p:nvSpPr>
        <p:spPr>
          <a:xfrm>
            <a:off x="273050" y="1038498"/>
            <a:ext cx="8566150" cy="3220766"/>
          </a:xfrm>
          <a:prstGeom prst="rect">
            <a:avLst/>
          </a:prstGeom>
        </p:spPr>
        <p:txBody>
          <a:bodyPr/>
          <a:lstStyle>
            <a:lvl1pPr marL="0" indent="0" algn="ctr">
              <a:buNone/>
              <a:defRPr sz="2400">
                <a:solidFill>
                  <a:schemeClr val="tx1">
                    <a:lumMod val="75000"/>
                    <a:lumOff val="25000"/>
                  </a:schemeClr>
                </a:solidFill>
                <a:latin typeface="Tahoma" charset="0"/>
                <a:ea typeface="Tahoma" charset="0"/>
                <a:cs typeface="Tahoma" charset="0"/>
              </a:defRPr>
            </a:lvl1pPr>
          </a:lstStyle>
          <a:p>
            <a:r>
              <a:rPr lang="en-US"/>
              <a:t>Click icon to add table</a:t>
            </a:r>
          </a:p>
        </p:txBody>
      </p:sp>
    </p:spTree>
    <p:extLst>
      <p:ext uri="{BB962C8B-B14F-4D97-AF65-F5344CB8AC3E}">
        <p14:creationId xmlns:p14="http://schemas.microsoft.com/office/powerpoint/2010/main" val="290223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preserve="1" userDrawn="1">
  <p:cSld name="Tyler 2018 Blan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2811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showMasterSp="0" userDrawn="1">
  <p:cSld name="Columns Section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9" name="Rectangle 8"/>
          <p:cNvSpPr/>
          <p:nvPr userDrawn="1"/>
        </p:nvSpPr>
        <p:spPr bwMode="auto">
          <a:xfrm>
            <a:off x="0" y="0"/>
            <a:ext cx="9144000" cy="5143500"/>
          </a:xfrm>
          <a:prstGeom prst="rect">
            <a:avLst/>
          </a:prstGeom>
          <a:solidFill>
            <a:schemeClr val="bg1">
              <a:alpha val="48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12" name="Rectangle 11"/>
          <p:cNvSpPr/>
          <p:nvPr userDrawn="1"/>
        </p:nvSpPr>
        <p:spPr bwMode="auto">
          <a:xfrm>
            <a:off x="0" y="2226688"/>
            <a:ext cx="9144000" cy="1280160"/>
          </a:xfrm>
          <a:prstGeom prst="rect">
            <a:avLst/>
          </a:prstGeom>
          <a:solidFill>
            <a:schemeClr val="bg1">
              <a:lumMod val="85000"/>
              <a:alpha val="12000"/>
            </a:schemeClr>
          </a:solidFill>
          <a:ln w="6350" cap="sq" algn="ctr">
            <a:noFill/>
            <a:miter lim="800000"/>
            <a:headEnd/>
            <a:tailEnd/>
          </a:ln>
          <a:effectLst/>
        </p:spPr>
        <p:txBody>
          <a:bodyPr wrap="none" rtlCol="0" anchor="ctr"/>
          <a:lstStyle/>
          <a:p>
            <a:pPr marL="0" marR="0" lvl="0" indent="0" algn="ctr" defTabSz="4572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lumMod val="75000"/>
                  <a:lumOff val="25000"/>
                </a:prstClr>
              </a:solidFill>
              <a:effectLst/>
              <a:uLnTx/>
              <a:uFillTx/>
              <a:latin typeface="Tahoma" pitchFamily="34" charset="0"/>
              <a:ea typeface="+mn-ea"/>
              <a:cs typeface="Tahoma" pitchFamily="34" charset="0"/>
            </a:endParaRPr>
          </a:p>
        </p:txBody>
      </p:sp>
      <p:sp>
        <p:nvSpPr>
          <p:cNvPr id="5" name="Title 1"/>
          <p:cNvSpPr>
            <a:spLocks noGrp="1"/>
          </p:cNvSpPr>
          <p:nvPr>
            <p:ph type="ctrTitle" hasCustomPrompt="1"/>
          </p:nvPr>
        </p:nvSpPr>
        <p:spPr>
          <a:xfrm>
            <a:off x="293914" y="2443771"/>
            <a:ext cx="8556172" cy="857250"/>
          </a:xfrm>
          <a:prstGeom prst="rect">
            <a:avLst/>
          </a:prstGeom>
        </p:spPr>
        <p:txBody>
          <a:bodyPr lIns="0" tIns="0" rIns="0" bIns="0" anchor="ctr" anchorCtr="0">
            <a:normAutofit/>
          </a:bodyPr>
          <a:lstStyle>
            <a:lvl1pPr marL="0" indent="0" algn="ctr" defTabSz="457206" rtl="0" eaLnBrk="1" latinLnBrk="0" hangingPunct="1">
              <a:spcBef>
                <a:spcPct val="0"/>
              </a:spcBef>
              <a:buNone/>
              <a:defRPr lang="en-US" sz="3000" b="1" kern="1200" dirty="0">
                <a:solidFill>
                  <a:schemeClr val="tx2"/>
                </a:solidFill>
                <a:latin typeface="Tahoma" pitchFamily="34" charset="0"/>
                <a:ea typeface="+mj-ea"/>
                <a:cs typeface="Tahoma" pitchFamily="34" charset="0"/>
              </a:defRPr>
            </a:lvl1pPr>
          </a:lstStyle>
          <a:p>
            <a:r>
              <a:rPr lang="en-US" dirty="0"/>
              <a:t>Title Goes Here</a:t>
            </a:r>
          </a:p>
        </p:txBody>
      </p:sp>
    </p:spTree>
    <p:extLst>
      <p:ext uri="{BB962C8B-B14F-4D97-AF65-F5344CB8AC3E}">
        <p14:creationId xmlns:p14="http://schemas.microsoft.com/office/powerpoint/2010/main" val="4264671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userDrawn="1">
  <p:cSld name="Title and Content - Modria">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flipH="1">
            <a:off x="0" y="4386336"/>
            <a:ext cx="9144000" cy="757165"/>
          </a:xfrm>
          <a:prstGeom prst="rect">
            <a:avLst/>
          </a:prstGeom>
        </p:spPr>
      </p:pic>
      <p:sp>
        <p:nvSpPr>
          <p:cNvPr id="11" name="Rectangle 5"/>
          <p:cNvSpPr txBox="1">
            <a:spLocks noChangeArrowheads="1"/>
          </p:cNvSpPr>
          <p:nvPr userDrawn="1"/>
        </p:nvSpPr>
        <p:spPr bwMode="gray">
          <a:xfrm>
            <a:off x="369940" y="4856850"/>
            <a:ext cx="803275" cy="16787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lnSpc>
                <a:spcPct val="100000"/>
              </a:lnSpc>
              <a:spcBef>
                <a:spcPct val="0"/>
              </a:spcBef>
              <a:defRPr sz="1000">
                <a:solidFill>
                  <a:schemeClr val="tx2"/>
                </a:solidFill>
              </a:defRPr>
            </a:lvl1pPr>
          </a:lstStyle>
          <a:p>
            <a:pPr marL="0" marR="0" lvl="0" indent="0" algn="l" defTabSz="914411" rtl="0" eaLnBrk="0" fontAlgn="base" latinLnBrk="0" hangingPunct="0">
              <a:lnSpc>
                <a:spcPct val="100000"/>
              </a:lnSpc>
              <a:spcBef>
                <a:spcPct val="0"/>
              </a:spcBef>
              <a:spcAft>
                <a:spcPct val="0"/>
              </a:spcAft>
              <a:buClrTx/>
              <a:buSzTx/>
              <a:buFontTx/>
              <a:buNone/>
              <a:tabLst/>
              <a:defRPr/>
            </a:pPr>
            <a:fld id="{2C78AFB4-C6FC-46C2-866E-1D035D18C516}" type="slidenum">
              <a:rPr kumimoji="0" lang="en-US" sz="700" b="0" i="0" u="none" strike="noStrike" kern="1200" cap="none" spc="0" normalizeH="0" baseline="0" noProof="0" smtClean="0">
                <a:ln>
                  <a:noFill/>
                </a:ln>
                <a:solidFill>
                  <a:schemeClr val="tx2"/>
                </a:solidFill>
                <a:effectLst/>
                <a:uLnTx/>
                <a:uFillTx/>
                <a:latin typeface="Tahoma"/>
                <a:ea typeface="+mn-ea"/>
                <a:cs typeface="Tahoma"/>
              </a:rPr>
              <a:pPr marL="0" marR="0" lvl="0" indent="0" algn="l" defTabSz="914411" rtl="0" eaLnBrk="0" fontAlgn="base" latinLnBrk="0" hangingPunct="0">
                <a:lnSpc>
                  <a:spcPct val="100000"/>
                </a:lnSpc>
                <a:spcBef>
                  <a:spcPct val="0"/>
                </a:spcBef>
                <a:spcAft>
                  <a:spcPct val="0"/>
                </a:spcAft>
                <a:buClrTx/>
                <a:buSzTx/>
                <a:buFontTx/>
                <a:buNone/>
                <a:tabLst/>
                <a:defRPr/>
              </a:pPr>
              <a:t>‹#›</a:t>
            </a:fld>
            <a:endParaRPr kumimoji="0" lang="en-US" sz="700" b="0" i="0" u="none" strike="noStrike" kern="1200" cap="none" spc="0" normalizeH="0" baseline="0" noProof="0" dirty="0">
              <a:ln>
                <a:noFill/>
              </a:ln>
              <a:solidFill>
                <a:schemeClr val="tx2"/>
              </a:solidFill>
              <a:effectLst/>
              <a:uLnTx/>
              <a:uFillTx/>
              <a:latin typeface="Tahoma"/>
              <a:ea typeface="+mn-ea"/>
              <a:cs typeface="Tahoma"/>
            </a:endParaRPr>
          </a:p>
        </p:txBody>
      </p:sp>
      <p:sp>
        <p:nvSpPr>
          <p:cNvPr id="4" name="Text Placeholder 3"/>
          <p:cNvSpPr>
            <a:spLocks noGrp="1"/>
          </p:cNvSpPr>
          <p:nvPr>
            <p:ph type="body" sz="quarter" idx="10"/>
          </p:nvPr>
        </p:nvSpPr>
        <p:spPr>
          <a:xfrm>
            <a:off x="278804" y="818010"/>
            <a:ext cx="8552291" cy="3550065"/>
          </a:xfrm>
          <a:prstGeom prst="rect">
            <a:avLst/>
          </a:prstGeom>
        </p:spPr>
        <p:txBody>
          <a:bodyPr vert="horz"/>
          <a:lstStyle>
            <a:lvl1pPr>
              <a:buClr>
                <a:srgbClr val="8F9B49"/>
              </a:buClr>
              <a:defRPr sz="1800">
                <a:solidFill>
                  <a:schemeClr val="tx1">
                    <a:lumMod val="75000"/>
                    <a:lumOff val="25000"/>
                  </a:schemeClr>
                </a:solidFill>
                <a:latin typeface="Tahoma"/>
                <a:cs typeface="Tahoma"/>
              </a:defRPr>
            </a:lvl1pPr>
            <a:lvl2pPr>
              <a:buClr>
                <a:srgbClr val="8F9B49"/>
              </a:buClr>
              <a:defRPr sz="1600">
                <a:solidFill>
                  <a:schemeClr val="tx1">
                    <a:lumMod val="75000"/>
                    <a:lumOff val="25000"/>
                  </a:schemeClr>
                </a:solidFill>
                <a:latin typeface="Tahoma"/>
                <a:cs typeface="Tahoma"/>
              </a:defRPr>
            </a:lvl2pPr>
            <a:lvl3pPr>
              <a:buClr>
                <a:srgbClr val="8F9B49"/>
              </a:buClr>
              <a:defRPr sz="1400">
                <a:solidFill>
                  <a:schemeClr val="tx1">
                    <a:lumMod val="75000"/>
                    <a:lumOff val="25000"/>
                  </a:schemeClr>
                </a:solidFill>
                <a:latin typeface="Tahoma"/>
                <a:cs typeface="Tahoma"/>
              </a:defRPr>
            </a:lvl3pPr>
            <a:lvl4pPr>
              <a:buClr>
                <a:srgbClr val="8F9B49"/>
              </a:buClr>
              <a:defRPr sz="1200">
                <a:solidFill>
                  <a:schemeClr val="tx1">
                    <a:lumMod val="75000"/>
                    <a:lumOff val="25000"/>
                  </a:schemeClr>
                </a:solidFill>
                <a:latin typeface="Tahoma"/>
                <a:cs typeface="Tahoma"/>
              </a:defRPr>
            </a:lvl4pPr>
            <a:lvl5pPr>
              <a:buClr>
                <a:srgbClr val="8F9B49"/>
              </a:buClr>
              <a:defRPr sz="1200">
                <a:solidFill>
                  <a:schemeClr val="tx1">
                    <a:lumMod val="75000"/>
                    <a:lumOff val="25000"/>
                  </a:schemeClr>
                </a:solidFill>
                <a:latin typeface="Tahoma"/>
                <a:cs typeface="Tahoma"/>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itle 4"/>
          <p:cNvSpPr>
            <a:spLocks noGrp="1"/>
          </p:cNvSpPr>
          <p:nvPr>
            <p:ph type="title"/>
          </p:nvPr>
        </p:nvSpPr>
        <p:spPr>
          <a:xfrm>
            <a:off x="273678" y="194967"/>
            <a:ext cx="7210687" cy="536936"/>
          </a:xfrm>
          <a:prstGeom prst="rect">
            <a:avLst/>
          </a:prstGeom>
        </p:spPr>
        <p:txBody>
          <a:bodyPr vert="horz"/>
          <a:lstStyle>
            <a:lvl1pPr algn="l">
              <a:defRPr sz="2400" b="1">
                <a:solidFill>
                  <a:schemeClr val="tx2"/>
                </a:solidFill>
                <a:latin typeface="Tahoma"/>
                <a:cs typeface="Tahoma"/>
              </a:defRPr>
            </a:lvl1pPr>
          </a:lstStyle>
          <a:p>
            <a:r>
              <a:rPr lang="en-US"/>
              <a:t>Click to edit Master title style</a:t>
            </a:r>
            <a:endParaRPr lang="en-US" dirty="0"/>
          </a:p>
        </p:txBody>
      </p:sp>
    </p:spTree>
    <p:extLst>
      <p:ext uri="{BB962C8B-B14F-4D97-AF65-F5344CB8AC3E}">
        <p14:creationId xmlns:p14="http://schemas.microsoft.com/office/powerpoint/2010/main" val="253823273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1" y="188732"/>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8" y="818008"/>
            <a:ext cx="8386957" cy="3701526"/>
          </a:xfrm>
          <a:prstGeom prst="rect">
            <a:avLst/>
          </a:prstGeom>
        </p:spPr>
        <p:txBody>
          <a:bodyPr anchor="ctr">
            <a:normAutofit/>
          </a:bodyPr>
          <a:lstStyle>
            <a:lvl1pPr marL="0" indent="0">
              <a:spcBef>
                <a:spcPts val="0"/>
              </a:spcBef>
              <a:spcAft>
                <a:spcPts val="1200"/>
              </a:spcAft>
              <a:buNone/>
              <a:defRPr sz="1800"/>
            </a:lvl1pPr>
            <a:lvl2pPr marL="742959" indent="-285754">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220" indent="-228603">
              <a:spcBef>
                <a:spcPts val="0"/>
              </a:spcBef>
              <a:spcAft>
                <a:spcPts val="1200"/>
              </a:spcAft>
              <a:buClr>
                <a:schemeClr val="tx1">
                  <a:lumMod val="60000"/>
                  <a:lumOff val="40000"/>
                </a:schemeClr>
              </a:buClr>
              <a:buFont typeface="Arial" panose="020B0604020202020204" pitchFamily="34" charset="0"/>
              <a:buChar char="•"/>
              <a:defRPr sz="1400"/>
            </a:lvl4pPr>
            <a:lvl5pPr marL="2057426" indent="-228603">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0080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0D6D-A93E-2501-9103-6EFBB6273F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9BF807-6A29-39BE-11F6-9D2C337DA8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0F9BDF-D087-41AB-CF45-6EA8F450402C}"/>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0716C910-7365-F07A-C52F-818CC150BD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6334F-081D-4CD2-2CC6-AF33DCBE0D9A}"/>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223717697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69DD4-A443-2527-53ED-E9859A0CD347}"/>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DA527CF-BBD5-E4A9-CDCD-3B3949EB46A4}"/>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4E073B1-214E-7E8F-C10A-F098B57FCFCC}"/>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3DAAB2FB-A4FC-5472-CC7C-F8F9FB70B8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14A4F5-EC28-6F1F-D507-4BEF6D898E31}"/>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31287721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0D6D-A93E-2501-9103-6EFBB6273F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9BF807-6A29-39BE-11F6-9D2C337DA82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0F9BDF-D087-41AB-CF45-6EA8F450402C}"/>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0716C910-7365-F07A-C52F-818CC150BD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06334F-081D-4CD2-2CC6-AF33DCBE0D9A}"/>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1417159275"/>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8ADAD-06CA-5DCA-8706-70A4F7193F65}"/>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2746EC9-169F-DC1E-C498-99E592B83FBB}"/>
              </a:ext>
            </a:extLst>
          </p:cNvPr>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B278759-AAAE-4A49-122F-C159F3495F4E}"/>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1AE2F9B3-34EB-4397-3EC1-DB823DBA25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B49ED1-78BF-E66F-74AB-A5D1B7738989}"/>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500874094"/>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CA87F-8DD6-1602-F9C4-10019DC42EB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B07FC7-C102-F0F2-9740-B722444F8F05}"/>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30C3CD-204A-B682-A8A8-B53D5D04CB87}"/>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4582C3B-4977-3B5D-05B0-3D1AF73D3956}"/>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6" name="Footer Placeholder 5">
            <a:extLst>
              <a:ext uri="{FF2B5EF4-FFF2-40B4-BE49-F238E27FC236}">
                <a16:creationId xmlns:a16="http://schemas.microsoft.com/office/drawing/2014/main" id="{5842EB92-C9DB-EC46-948C-2EBA3FAEDD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17EAA8-0F79-F8DA-44C6-9722EF595F27}"/>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1386314512"/>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3BF18-1F3F-C8D5-19DE-F632E6B8FFA3}"/>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7397B1-5614-6AE5-C4CB-56BCD91A6D7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DA5D239-719B-11CA-6FD8-2E9DE4727982}"/>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65DE03C-38C4-BE6F-CFB5-02AA7A103D61}"/>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7F15402-81D8-A8B7-F31D-DDC7516A0348}"/>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759969-8215-7BED-0A9D-C2FD434DE26A}"/>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8" name="Footer Placeholder 7">
            <a:extLst>
              <a:ext uri="{FF2B5EF4-FFF2-40B4-BE49-F238E27FC236}">
                <a16:creationId xmlns:a16="http://schemas.microsoft.com/office/drawing/2014/main" id="{2A3202C8-0071-7EAA-F013-D0FF97713CE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C5C16FE-59EF-6997-CCE9-A963CD26C327}"/>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3370231485"/>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111D-2506-F285-5B67-0C4E8A658B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485533-ACDF-6E90-12A2-BC04AFE3663B}"/>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4" name="Footer Placeholder 3">
            <a:extLst>
              <a:ext uri="{FF2B5EF4-FFF2-40B4-BE49-F238E27FC236}">
                <a16:creationId xmlns:a16="http://schemas.microsoft.com/office/drawing/2014/main" id="{69B73A9B-7E69-4F96-7301-0F329A71079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28290D-2B37-E268-6276-42AC06C0EE95}"/>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3338163441"/>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219122-6404-9F05-611A-4170B84E71EB}"/>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3" name="Footer Placeholder 2">
            <a:extLst>
              <a:ext uri="{FF2B5EF4-FFF2-40B4-BE49-F238E27FC236}">
                <a16:creationId xmlns:a16="http://schemas.microsoft.com/office/drawing/2014/main" id="{AD05D35C-482A-9442-98AE-6CB9844E849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4563F5-928D-5BBD-F9C4-1E7CAD2BB52D}"/>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1441322208"/>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1B7EE-E1C1-6826-9AD9-CFAC6CCC6504}"/>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681E3BA-8C81-7F82-EF55-E5E2BF98F776}"/>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78636D-CAE4-96F4-D7BB-4EBF9BD620AE}"/>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F0526577-D5C3-AE19-862A-AC98EC4FC210}"/>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6" name="Footer Placeholder 5">
            <a:extLst>
              <a:ext uri="{FF2B5EF4-FFF2-40B4-BE49-F238E27FC236}">
                <a16:creationId xmlns:a16="http://schemas.microsoft.com/office/drawing/2014/main" id="{84E61824-ABDE-460D-B9F0-576F44AC32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55246C-165A-FE22-417F-2853940FCA3C}"/>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129088620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D408-9456-8BEC-1717-A346BEFA982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35B0839-B147-50E5-03A7-D1CE40C5510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F90E945-FCC1-EFC1-44E7-94AB3375FF9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B9067FF-544E-B2B6-16EC-633F721F67F0}"/>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6" name="Footer Placeholder 5">
            <a:extLst>
              <a:ext uri="{FF2B5EF4-FFF2-40B4-BE49-F238E27FC236}">
                <a16:creationId xmlns:a16="http://schemas.microsoft.com/office/drawing/2014/main" id="{1C1674B6-2A08-D2D2-F21C-A9D8BB1A1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02595-37A3-752F-5CE3-23E926AB9F1B}"/>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475133704"/>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FED28-82C0-89D3-B54E-DDE61BAA8BC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92D0B8C-3382-E61F-C8C4-18DF4D7E00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62B7C-ABCC-C8F5-BF30-80478309AC7F}"/>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EFCDFC4E-BD88-3AF7-9C56-B31225646F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B6856-F837-88D9-0AB2-CBA479512238}"/>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3238238579"/>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071B69-9530-F960-C034-CD0EC50E1D9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7F8168-365F-72E0-84FE-13C9E70F3956}"/>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5951BF-F3A7-2A04-9CF4-5CAA946E50ED}"/>
              </a:ext>
            </a:extLst>
          </p:cNvPr>
          <p:cNvSpPr>
            <a:spLocks noGrp="1"/>
          </p:cNvSpPr>
          <p:nvPr>
            <p:ph type="dt" sz="half" idx="10"/>
          </p:nvPr>
        </p:nvSpPr>
        <p:spPr/>
        <p:txBody>
          <a:body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D748455C-C276-9A25-801F-C218F2CB9A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0DEC97-E8CA-5A56-BE1D-F71970822A18}"/>
              </a:ext>
            </a:extLst>
          </p:cNvPr>
          <p:cNvSpPr>
            <a:spLocks noGrp="1"/>
          </p:cNvSpPr>
          <p:nvPr>
            <p:ph type="sldNum" sz="quarter" idx="12"/>
          </p:nvPr>
        </p:nvSpPr>
        <p:spPr/>
        <p:txBody>
          <a:bodyPr/>
          <a:lstStyle/>
          <a:p>
            <a:fld id="{4F38DEE7-A5A5-4263-87F8-60CD0021AF57}" type="slidenum">
              <a:rPr lang="en-US" smtClean="0"/>
              <a:t>‹#›</a:t>
            </a:fld>
            <a:endParaRPr lang="en-US"/>
          </a:p>
        </p:txBody>
      </p:sp>
    </p:spTree>
    <p:extLst>
      <p:ext uri="{BB962C8B-B14F-4D97-AF65-F5344CB8AC3E}">
        <p14:creationId xmlns:p14="http://schemas.microsoft.com/office/powerpoint/2010/main" val="1087049938"/>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2" y="188733"/>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8" y="818008"/>
            <a:ext cx="8386957" cy="3701526"/>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836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showMasterSp="0" userDrawn="1">
  <p:cSld name="logo middle">
    <p:spTree>
      <p:nvGrpSpPr>
        <p:cNvPr id="1" name=""/>
        <p:cNvGrpSpPr/>
        <p:nvPr/>
      </p:nvGrpSpPr>
      <p:grpSpPr>
        <a:xfrm>
          <a:off x="0" y="0"/>
          <a:ext cx="0" cy="0"/>
          <a:chOff x="0" y="0"/>
          <a:chExt cx="0" cy="0"/>
        </a:xfrm>
      </p:grpSpPr>
      <p:pic>
        <p:nvPicPr>
          <p:cNvPr id="10" name="Picture 9"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flipH="1">
            <a:off x="0" y="3793010"/>
            <a:ext cx="9144000" cy="1350491"/>
          </a:xfrm>
          <a:prstGeom prst="rect">
            <a:avLst/>
          </a:prstGeom>
        </p:spPr>
      </p:pic>
      <p:pic>
        <p:nvPicPr>
          <p:cNvPr id="11" name="Picture 10" descr="header.jpg"/>
          <p:cNvPicPr>
            <a:picLocks noChangeAspect="1"/>
          </p:cNvPicPr>
          <p:nvPr userDrawn="1"/>
        </p:nvPicPr>
        <p:blipFill>
          <a:blip r:embed="rId2" cstate="email">
            <a:alphaModFix/>
            <a:extLst>
              <a:ext uri="{28A0092B-C50C-407E-A947-70E740481C1C}">
                <a14:useLocalDpi xmlns:a14="http://schemas.microsoft.com/office/drawing/2010/main"/>
              </a:ext>
            </a:extLst>
          </a:blip>
          <a:stretch>
            <a:fillRect/>
          </a:stretch>
        </p:blipFill>
        <p:spPr>
          <a:xfrm rot="10800000" flipH="1">
            <a:off x="0" y="1"/>
            <a:ext cx="9144000" cy="1350491"/>
          </a:xfrm>
          <a:prstGeom prst="rect">
            <a:avLst/>
          </a:prstGeom>
        </p:spPr>
      </p:pic>
    </p:spTree>
    <p:extLst>
      <p:ext uri="{BB962C8B-B14F-4D97-AF65-F5344CB8AC3E}">
        <p14:creationId xmlns:p14="http://schemas.microsoft.com/office/powerpoint/2010/main" val="368195051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94C81-1C47-8C97-D274-84A3FDB694E4}"/>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FA5CD86-0E7F-A8E1-4CFD-CEDEB50CAE61}"/>
              </a:ext>
            </a:extLst>
          </p:cNvPr>
          <p:cNvSpPr>
            <a:spLocks noGrp="1"/>
          </p:cNvSpPr>
          <p:nvPr>
            <p:ph type="subTitle" idx="1"/>
          </p:nvPr>
        </p:nvSpPr>
        <p:spPr>
          <a:xfrm>
            <a:off x="1143000" y="2701528"/>
            <a:ext cx="6858000" cy="1241822"/>
          </a:xfrm>
        </p:spPr>
        <p:txBody>
          <a:bodyPr/>
          <a:lstStyle>
            <a:lvl1pPr marL="0" indent="0" algn="ctr">
              <a:buNone/>
              <a:defRPr sz="180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FDC2AFE-61D2-7DBE-A4D0-6B47F4B25C9F}"/>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CDCC120A-5319-B357-B269-4E2FB8C8A6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12B441-7585-50DB-C76B-722B841D4E32}"/>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797956788"/>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1AE62-FAE5-B80D-DD47-CA21FBC51F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1C00AA-54F7-165A-0F30-623D8FCBB6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62E271-5860-FA7F-38C9-12823387C561}"/>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78757C65-E407-5559-E5A7-9AAD5DB0B1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EE1C5-D84B-106D-93E7-797091385EAB}"/>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72490212"/>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04E6E-0E36-9EDD-F8A8-A802FA36EF9B}"/>
              </a:ext>
            </a:extLst>
          </p:cNvPr>
          <p:cNvSpPr>
            <a:spLocks noGrp="1"/>
          </p:cNvSpPr>
          <p:nvPr>
            <p:ph type="title"/>
          </p:nvPr>
        </p:nvSpPr>
        <p:spPr>
          <a:xfrm>
            <a:off x="623888" y="1282305"/>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E792B09-F179-6643-DBB0-8AF65460B750}"/>
              </a:ext>
            </a:extLst>
          </p:cNvPr>
          <p:cNvSpPr>
            <a:spLocks noGrp="1"/>
          </p:cNvSpPr>
          <p:nvPr>
            <p:ph type="body" idx="1"/>
          </p:nvPr>
        </p:nvSpPr>
        <p:spPr>
          <a:xfrm>
            <a:off x="623888" y="3442099"/>
            <a:ext cx="7886700" cy="1125140"/>
          </a:xfrm>
        </p:spPr>
        <p:txBody>
          <a:bodyPr/>
          <a:lstStyle>
            <a:lvl1pPr marL="0" indent="0">
              <a:buNone/>
              <a:defRPr sz="1800">
                <a:solidFill>
                  <a:schemeClr val="tx1">
                    <a:tint val="75000"/>
                  </a:schemeClr>
                </a:solidFill>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0ECC73-8B51-0EA3-4754-A83B8AF7A598}"/>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F258A001-8119-442E-9532-A19B013CFB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05AB0E-4B86-7DBC-C667-E535009D5CC4}"/>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2184489135"/>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5C17-2A0B-7B5D-BCCA-FE3D64A7D8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81C8032-BBBA-F5F2-51E8-E8E024B1F4B5}"/>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0D55227-3E60-784D-0EE4-2E185DDEF1CB}"/>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CCE615-C210-CE03-554F-BF5E1BBA36D5}"/>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6F2D9F29-0A63-64E3-86C4-BDAD360691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80F9E3-7A4E-B064-5D19-7C0C7481ECFA}"/>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2053829115"/>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8B550-4562-E2A4-75D0-CC84123E180B}"/>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072E40-0231-F372-377B-06D8B7FA7B88}"/>
              </a:ext>
            </a:extLst>
          </p:cNvPr>
          <p:cNvSpPr>
            <a:spLocks noGrp="1"/>
          </p:cNvSpPr>
          <p:nvPr>
            <p:ph type="body" idx="1"/>
          </p:nvPr>
        </p:nvSpPr>
        <p:spPr>
          <a:xfrm>
            <a:off x="629842" y="1260872"/>
            <a:ext cx="3868340"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A8C9EE4-0CBB-F959-7CF0-666E9859C64B}"/>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ED45744-48DE-FDE2-940A-6BE76B5A6C17}"/>
              </a:ext>
            </a:extLst>
          </p:cNvPr>
          <p:cNvSpPr>
            <a:spLocks noGrp="1"/>
          </p:cNvSpPr>
          <p:nvPr>
            <p:ph type="body" sz="quarter" idx="3"/>
          </p:nvPr>
        </p:nvSpPr>
        <p:spPr>
          <a:xfrm>
            <a:off x="4629151" y="1260872"/>
            <a:ext cx="3887391" cy="617934"/>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AE8EA90-D00F-0EFF-CFC9-FEFFFDC4B43C}"/>
              </a:ext>
            </a:extLst>
          </p:cNvPr>
          <p:cNvSpPr>
            <a:spLocks noGrp="1"/>
          </p:cNvSpPr>
          <p:nvPr>
            <p:ph sz="quarter" idx="4"/>
          </p:nvPr>
        </p:nvSpPr>
        <p:spPr>
          <a:xfrm>
            <a:off x="4629151"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53690D-501D-B0BE-B84D-4EA120F58FD1}"/>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8" name="Footer Placeholder 7">
            <a:extLst>
              <a:ext uri="{FF2B5EF4-FFF2-40B4-BE49-F238E27FC236}">
                <a16:creationId xmlns:a16="http://schemas.microsoft.com/office/drawing/2014/main" id="{993598D4-42C3-54B6-6C46-CF48F9226CE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3E3592-D2CE-EC97-72E1-CCDC80AB8695}"/>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362822856"/>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4176-FB0F-B609-5011-E39D4C05A9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A8B60E-6CAE-B6E3-42D9-441EE9C362E9}"/>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4" name="Footer Placeholder 3">
            <a:extLst>
              <a:ext uri="{FF2B5EF4-FFF2-40B4-BE49-F238E27FC236}">
                <a16:creationId xmlns:a16="http://schemas.microsoft.com/office/drawing/2014/main" id="{E69902C3-AC67-8555-0FF9-192C336775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E97921-26DF-8423-5B45-F8CAF3A80758}"/>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78413391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FEFC6C-F0FD-B772-92E6-C3D5C4BCE36D}"/>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3" name="Footer Placeholder 2">
            <a:extLst>
              <a:ext uri="{FF2B5EF4-FFF2-40B4-BE49-F238E27FC236}">
                <a16:creationId xmlns:a16="http://schemas.microsoft.com/office/drawing/2014/main" id="{0941DC24-64D7-091D-EDCF-C159C4F042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0CB0DA-E5CA-CCFA-FA63-99D2FAB83494}"/>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797784157"/>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088C-6BCF-E66C-65AF-852A11FE3D0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5F1DAE4F-1B61-3BCD-81E7-56046064EC32}"/>
              </a:ext>
            </a:extLst>
          </p:cNvPr>
          <p:cNvSpPr>
            <a:spLocks noGrp="1"/>
          </p:cNvSpPr>
          <p:nvPr>
            <p:ph idx="1"/>
          </p:nvPr>
        </p:nvSpPr>
        <p:spPr>
          <a:xfrm>
            <a:off x="3887391" y="740570"/>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B74507-1649-59C8-AFBD-773B18328A74}"/>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F359586-234C-03B1-AD57-930A4A1FB878}"/>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42AAF9E8-D320-7033-B8B9-751F3DA323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54ADF0-2A1B-9388-4CBE-5BBA6DCB8975}"/>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1480055956"/>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612DE-A929-CCA8-1B19-4309369A35B5}"/>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CA102A2-A5C4-D3B6-EB2E-6EC5E6F0B61A}"/>
              </a:ext>
            </a:extLst>
          </p:cNvPr>
          <p:cNvSpPr>
            <a:spLocks noGrp="1"/>
          </p:cNvSpPr>
          <p:nvPr>
            <p:ph type="pic" idx="1"/>
          </p:nvPr>
        </p:nvSpPr>
        <p:spPr>
          <a:xfrm>
            <a:off x="3887391" y="740570"/>
            <a:ext cx="4629150" cy="3655219"/>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a:extLst>
              <a:ext uri="{FF2B5EF4-FFF2-40B4-BE49-F238E27FC236}">
                <a16:creationId xmlns:a16="http://schemas.microsoft.com/office/drawing/2014/main" id="{C7D99D38-B8FC-22A9-A5BC-FFB448B98DE6}"/>
              </a:ext>
            </a:extLst>
          </p:cNvPr>
          <p:cNvSpPr>
            <a:spLocks noGrp="1"/>
          </p:cNvSpPr>
          <p:nvPr>
            <p:ph type="body" sz="half" idx="2"/>
          </p:nvPr>
        </p:nvSpPr>
        <p:spPr>
          <a:xfrm>
            <a:off x="629841" y="1543051"/>
            <a:ext cx="2949178" cy="2858691"/>
          </a:xfrm>
        </p:spPr>
        <p:txBody>
          <a:bodyPr/>
          <a:lstStyle>
            <a:lvl1pPr marL="0" indent="0">
              <a:buNone/>
              <a:defRPr sz="1200"/>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F2313AA-B72A-09A8-6AA3-E2D3EF470B0F}"/>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6" name="Footer Placeholder 5">
            <a:extLst>
              <a:ext uri="{FF2B5EF4-FFF2-40B4-BE49-F238E27FC236}">
                <a16:creationId xmlns:a16="http://schemas.microsoft.com/office/drawing/2014/main" id="{63E4DDD9-1CD5-8186-9BBF-1C476F9DAE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621DAE-FF16-5BAC-8767-F223FC20A65C}"/>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2091522610"/>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6C348-4D18-A77A-4025-3925DB7C188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36F59D-C68B-79C8-BEB0-AEEC071586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617B8A-C681-8C0F-9E6E-F474314DDC06}"/>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E7981DE2-040F-9F4F-C90D-E081B8AAD0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550AF1-2BDB-0BC7-E7A2-66C1D718978E}"/>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314541785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5F6A84-BFC8-707D-41E6-935377D7DBC4}"/>
              </a:ext>
            </a:extLst>
          </p:cNvPr>
          <p:cNvSpPr>
            <a:spLocks noGrp="1"/>
          </p:cNvSpPr>
          <p:nvPr>
            <p:ph type="title" orient="vert"/>
          </p:nvPr>
        </p:nvSpPr>
        <p:spPr>
          <a:xfrm>
            <a:off x="6543676" y="273845"/>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A305C6-0545-8914-6BFB-15F3049AD6C4}"/>
              </a:ext>
            </a:extLst>
          </p:cNvPr>
          <p:cNvSpPr>
            <a:spLocks noGrp="1"/>
          </p:cNvSpPr>
          <p:nvPr>
            <p:ph type="body" orient="vert" idx="1"/>
          </p:nvPr>
        </p:nvSpPr>
        <p:spPr>
          <a:xfrm>
            <a:off x="628651" y="273845"/>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793697-8EDE-4E90-0C3E-00D86E992B49}"/>
              </a:ext>
            </a:extLst>
          </p:cNvPr>
          <p:cNvSpPr>
            <a:spLocks noGrp="1"/>
          </p:cNvSpPr>
          <p:nvPr>
            <p:ph type="dt" sz="half" idx="10"/>
          </p:nvPr>
        </p:nvSpPr>
        <p:spPr/>
        <p:txBody>
          <a:body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DC662940-C45F-C78F-FB7E-8B33552C5A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BCB43-51B6-5195-E05D-06A06EC97808}"/>
              </a:ext>
            </a:extLst>
          </p:cNvPr>
          <p:cNvSpPr>
            <a:spLocks noGrp="1"/>
          </p:cNvSpPr>
          <p:nvPr>
            <p:ph type="sldNum" sz="quarter" idx="12"/>
          </p:nvPr>
        </p:nvSpPr>
        <p:spPr/>
        <p:txBody>
          <a:bodyPr/>
          <a:lstStyle/>
          <a:p>
            <a:fld id="{57838725-605C-481A-B6F2-EE7E6416AF84}" type="slidenum">
              <a:rPr lang="en-US" smtClean="0"/>
              <a:t>‹#›</a:t>
            </a:fld>
            <a:endParaRPr lang="en-US"/>
          </a:p>
        </p:txBody>
      </p:sp>
    </p:spTree>
    <p:extLst>
      <p:ext uri="{BB962C8B-B14F-4D97-AF65-F5344CB8AC3E}">
        <p14:creationId xmlns:p14="http://schemas.microsoft.com/office/powerpoint/2010/main" val="3514894070"/>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B638AE9F-CAA5-8E4C-B45F-ECC862916A61}"/>
              </a:ext>
            </a:extLst>
          </p:cNvPr>
          <p:cNvSpPr>
            <a:spLocks noGrp="1"/>
          </p:cNvSpPr>
          <p:nvPr>
            <p:ph type="title"/>
          </p:nvPr>
        </p:nvSpPr>
        <p:spPr>
          <a:xfrm>
            <a:off x="344622" y="188733"/>
            <a:ext cx="8564758" cy="536936"/>
          </a:xfrm>
          <a:prstGeom prst="rect">
            <a:avLst/>
          </a:prstGeom>
        </p:spPr>
        <p:txBody>
          <a:bodyPr vert="horz" anchor="ctr"/>
          <a:lstStyle>
            <a:lvl1pPr algn="l">
              <a:defRPr sz="2400" b="1" i="0">
                <a:solidFill>
                  <a:schemeClr val="tx1"/>
                </a:solidFill>
                <a:latin typeface="+mj-lt"/>
                <a:cs typeface="Arial" panose="020B0604020202020204" pitchFamily="34" charset="0"/>
              </a:defRPr>
            </a:lvl1pPr>
          </a:lstStyle>
          <a:p>
            <a:r>
              <a:rPr lang="en-US" dirty="0"/>
              <a:t>Click to edit Master title style</a:t>
            </a:r>
          </a:p>
        </p:txBody>
      </p:sp>
      <p:sp>
        <p:nvSpPr>
          <p:cNvPr id="7" name="Text Placeholder 2">
            <a:extLst>
              <a:ext uri="{FF2B5EF4-FFF2-40B4-BE49-F238E27FC236}">
                <a16:creationId xmlns:a16="http://schemas.microsoft.com/office/drawing/2014/main" id="{FE52D6F9-7623-4047-86FA-84077042F186}"/>
              </a:ext>
            </a:extLst>
          </p:cNvPr>
          <p:cNvSpPr>
            <a:spLocks noGrp="1"/>
          </p:cNvSpPr>
          <p:nvPr>
            <p:ph type="body" sz="quarter" idx="12"/>
          </p:nvPr>
        </p:nvSpPr>
        <p:spPr>
          <a:xfrm>
            <a:off x="499138" y="818008"/>
            <a:ext cx="8386957" cy="3701526"/>
          </a:xfrm>
          <a:prstGeom prst="rect">
            <a:avLst/>
          </a:prstGeom>
        </p:spPr>
        <p:txBody>
          <a:bodyPr anchor="ctr">
            <a:normAutofit/>
          </a:bodyPr>
          <a:lstStyle>
            <a:lvl1pPr marL="0" indent="0">
              <a:spcBef>
                <a:spcPts val="0"/>
              </a:spcBef>
              <a:spcAft>
                <a:spcPts val="1200"/>
              </a:spcAft>
              <a:buNone/>
              <a:defRPr sz="1800"/>
            </a:lvl1pPr>
            <a:lvl2pPr marL="742931" indent="-285743">
              <a:spcBef>
                <a:spcPts val="0"/>
              </a:spcBef>
              <a:spcAft>
                <a:spcPts val="1200"/>
              </a:spcAft>
              <a:buClr>
                <a:schemeClr val="tx1">
                  <a:lumMod val="60000"/>
                  <a:lumOff val="40000"/>
                </a:schemeClr>
              </a:buClr>
              <a:buFont typeface="Arial" panose="020B0604020202020204" pitchFamily="34" charset="0"/>
              <a:buChar char="•"/>
              <a:defRPr sz="1600"/>
            </a:lvl2pPr>
            <a:lvl3pPr>
              <a:spcBef>
                <a:spcPts val="0"/>
              </a:spcBef>
              <a:spcAft>
                <a:spcPts val="1200"/>
              </a:spcAft>
              <a:buClr>
                <a:schemeClr val="tx1">
                  <a:lumMod val="60000"/>
                  <a:lumOff val="40000"/>
                </a:schemeClr>
              </a:buClr>
              <a:defRPr sz="1400"/>
            </a:lvl3pPr>
            <a:lvl4pPr marL="1600160" indent="-228594">
              <a:spcBef>
                <a:spcPts val="0"/>
              </a:spcBef>
              <a:spcAft>
                <a:spcPts val="1200"/>
              </a:spcAft>
              <a:buClr>
                <a:schemeClr val="tx1">
                  <a:lumMod val="60000"/>
                  <a:lumOff val="40000"/>
                </a:schemeClr>
              </a:buClr>
              <a:buFont typeface="Arial" panose="020B0604020202020204" pitchFamily="34" charset="0"/>
              <a:buChar char="•"/>
              <a:defRPr sz="1400"/>
            </a:lvl4pPr>
            <a:lvl5pPr marL="2057348" indent="-228594">
              <a:spcBef>
                <a:spcPts val="0"/>
              </a:spcBef>
              <a:spcAft>
                <a:spcPts val="1200"/>
              </a:spcAft>
              <a:buClr>
                <a:schemeClr val="tx1">
                  <a:lumMod val="60000"/>
                  <a:lumOff val="40000"/>
                </a:schemeClr>
              </a:buClr>
              <a:buFont typeface="Arial" panose="020B0604020202020204" pitchFamily="34" charset="0"/>
              <a:buChar char="•"/>
              <a:defRPr sz="1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49962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6/27/2026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92124294"/>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26665477"/>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6/27/2026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39899904"/>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6/27/2026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35914904"/>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6/27/2026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31655530"/>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6/27/2026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04818132"/>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6/27/2026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53541631"/>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77607839"/>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6/27/2026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98865286"/>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91910878"/>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59227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5.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15.jpe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image" Target="../media/image3.jpeg"/><Relationship Id="rId2" Type="http://schemas.openxmlformats.org/officeDocument/2006/relationships/slideLayout" Target="../slideLayouts/slideLayout34.xml"/><Relationship Id="rId16" Type="http://schemas.openxmlformats.org/officeDocument/2006/relationships/theme" Target="../theme/theme5.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5.jpe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18" Type="http://schemas.openxmlformats.org/officeDocument/2006/relationships/slideLayout" Target="../slideLayouts/slideLayout76.xml"/><Relationship Id="rId3" Type="http://schemas.openxmlformats.org/officeDocument/2006/relationships/slideLayout" Target="../slideLayouts/slideLayout61.xml"/><Relationship Id="rId21" Type="http://schemas.openxmlformats.org/officeDocument/2006/relationships/slideLayout" Target="../slideLayouts/slideLayout79.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0" Type="http://schemas.openxmlformats.org/officeDocument/2006/relationships/slideLayout" Target="../slideLayouts/slideLayout78.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24" Type="http://schemas.openxmlformats.org/officeDocument/2006/relationships/image" Target="../media/image21.jpeg"/><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theme" Target="../theme/theme7.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10" Type="http://schemas.openxmlformats.org/officeDocument/2006/relationships/theme" Target="../theme/theme8.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92.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theme" Target="../theme/theme9.xml"/><Relationship Id="rId5" Type="http://schemas.openxmlformats.org/officeDocument/2006/relationships/slideLayout" Target="../slideLayouts/slideLayout94.xml"/><Relationship Id="rId4"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theme" Target="../theme/theme10.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108.xml"/><Relationship Id="rId7" Type="http://schemas.openxmlformats.org/officeDocument/2006/relationships/image" Target="../media/image37.jpeg"/><Relationship Id="rId2" Type="http://schemas.openxmlformats.org/officeDocument/2006/relationships/slideLayout" Target="../slideLayouts/slideLayout107.xml"/><Relationship Id="rId1" Type="http://schemas.openxmlformats.org/officeDocument/2006/relationships/slideLayout" Target="../slideLayouts/slideLayout106.xml"/><Relationship Id="rId6" Type="http://schemas.openxmlformats.org/officeDocument/2006/relationships/theme" Target="../theme/theme11.xml"/><Relationship Id="rId5" Type="http://schemas.openxmlformats.org/officeDocument/2006/relationships/slideLayout" Target="../slideLayouts/slideLayout110.xml"/><Relationship Id="rId4" Type="http://schemas.openxmlformats.org/officeDocument/2006/relationships/slideLayout" Target="../slideLayouts/slideLayout109.xml"/></Relationships>
</file>

<file path=ppt/slideMasters/_rels/slideMaster12.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3" Type="http://schemas.openxmlformats.org/officeDocument/2006/relationships/slideLayout" Target="../slideLayouts/slideLayout113.xml"/><Relationship Id="rId21" Type="http://schemas.openxmlformats.org/officeDocument/2006/relationships/slideLayout" Target="../slideLayouts/slideLayout131.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theme" Target="../theme/theme12.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8" Type="http://schemas.openxmlformats.org/officeDocument/2006/relationships/slideLayout" Target="../slideLayouts/slideLayout11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3" Type="http://schemas.openxmlformats.org/officeDocument/2006/relationships/slideLayout" Target="../slideLayouts/slideLayout145.xml"/><Relationship Id="rId7" Type="http://schemas.openxmlformats.org/officeDocument/2006/relationships/slideLayout" Target="../slideLayouts/slideLayout149.xml"/><Relationship Id="rId2" Type="http://schemas.openxmlformats.org/officeDocument/2006/relationships/slideLayout" Target="../slideLayouts/slideLayout144.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theme" Target="../theme/theme13.xml"/><Relationship Id="rId5" Type="http://schemas.openxmlformats.org/officeDocument/2006/relationships/slideLayout" Target="../slideLayouts/slideLayout147.xml"/><Relationship Id="rId10" Type="http://schemas.openxmlformats.org/officeDocument/2006/relationships/slideLayout" Target="../slideLayouts/slideLayout152.xml"/><Relationship Id="rId4" Type="http://schemas.openxmlformats.org/officeDocument/2006/relationships/slideLayout" Target="../slideLayouts/slideLayout146.xml"/><Relationship Id="rId9" Type="http://schemas.openxmlformats.org/officeDocument/2006/relationships/slideLayout" Target="../slideLayouts/slideLayout15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18" Type="http://schemas.openxmlformats.org/officeDocument/2006/relationships/slideLayout" Target="../slideLayouts/slideLayout170.xml"/><Relationship Id="rId3" Type="http://schemas.openxmlformats.org/officeDocument/2006/relationships/slideLayout" Target="../slideLayouts/slideLayout155.xml"/><Relationship Id="rId21" Type="http://schemas.openxmlformats.org/officeDocument/2006/relationships/slideLayout" Target="../slideLayouts/slideLayout173.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17" Type="http://schemas.openxmlformats.org/officeDocument/2006/relationships/slideLayout" Target="../slideLayouts/slideLayout169.xml"/><Relationship Id="rId2" Type="http://schemas.openxmlformats.org/officeDocument/2006/relationships/slideLayout" Target="../slideLayouts/slideLayout154.xml"/><Relationship Id="rId16" Type="http://schemas.openxmlformats.org/officeDocument/2006/relationships/slideLayout" Target="../slideLayouts/slideLayout168.xml"/><Relationship Id="rId20" Type="http://schemas.openxmlformats.org/officeDocument/2006/relationships/slideLayout" Target="../slideLayouts/slideLayout172.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5" Type="http://schemas.openxmlformats.org/officeDocument/2006/relationships/slideLayout" Target="../slideLayouts/slideLayout167.xml"/><Relationship Id="rId23" Type="http://schemas.openxmlformats.org/officeDocument/2006/relationships/image" Target="../media/image74.jpg"/><Relationship Id="rId10" Type="http://schemas.openxmlformats.org/officeDocument/2006/relationships/slideLayout" Target="../slideLayouts/slideLayout162.xml"/><Relationship Id="rId19" Type="http://schemas.openxmlformats.org/officeDocument/2006/relationships/slideLayout" Target="../slideLayouts/slideLayout171.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slideLayout" Target="../slideLayouts/slideLayout166.xml"/><Relationship Id="rId22" Type="http://schemas.openxmlformats.org/officeDocument/2006/relationships/theme" Target="../theme/theme14.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86.xml"/><Relationship Id="rId18" Type="http://schemas.openxmlformats.org/officeDocument/2006/relationships/slideLayout" Target="../slideLayouts/slideLayout191.xml"/><Relationship Id="rId26" Type="http://schemas.openxmlformats.org/officeDocument/2006/relationships/slideLayout" Target="../slideLayouts/slideLayout199.xml"/><Relationship Id="rId3" Type="http://schemas.openxmlformats.org/officeDocument/2006/relationships/slideLayout" Target="../slideLayouts/slideLayout176.xml"/><Relationship Id="rId21" Type="http://schemas.openxmlformats.org/officeDocument/2006/relationships/slideLayout" Target="../slideLayouts/slideLayout194.xml"/><Relationship Id="rId7" Type="http://schemas.openxmlformats.org/officeDocument/2006/relationships/slideLayout" Target="../slideLayouts/slideLayout180.xml"/><Relationship Id="rId12" Type="http://schemas.openxmlformats.org/officeDocument/2006/relationships/slideLayout" Target="../slideLayouts/slideLayout185.xml"/><Relationship Id="rId17" Type="http://schemas.openxmlformats.org/officeDocument/2006/relationships/slideLayout" Target="../slideLayouts/slideLayout190.xml"/><Relationship Id="rId25" Type="http://schemas.openxmlformats.org/officeDocument/2006/relationships/slideLayout" Target="../slideLayouts/slideLayout198.xml"/><Relationship Id="rId33" Type="http://schemas.openxmlformats.org/officeDocument/2006/relationships/theme" Target="../theme/theme15.xml"/><Relationship Id="rId2" Type="http://schemas.openxmlformats.org/officeDocument/2006/relationships/slideLayout" Target="../slideLayouts/slideLayout175.xml"/><Relationship Id="rId16" Type="http://schemas.openxmlformats.org/officeDocument/2006/relationships/slideLayout" Target="../slideLayouts/slideLayout189.xml"/><Relationship Id="rId20" Type="http://schemas.openxmlformats.org/officeDocument/2006/relationships/slideLayout" Target="../slideLayouts/slideLayout193.xml"/><Relationship Id="rId29" Type="http://schemas.openxmlformats.org/officeDocument/2006/relationships/slideLayout" Target="../slideLayouts/slideLayout202.xml"/><Relationship Id="rId1" Type="http://schemas.openxmlformats.org/officeDocument/2006/relationships/slideLayout" Target="../slideLayouts/slideLayout174.xml"/><Relationship Id="rId6" Type="http://schemas.openxmlformats.org/officeDocument/2006/relationships/slideLayout" Target="../slideLayouts/slideLayout179.xml"/><Relationship Id="rId11" Type="http://schemas.openxmlformats.org/officeDocument/2006/relationships/slideLayout" Target="../slideLayouts/slideLayout184.xml"/><Relationship Id="rId24" Type="http://schemas.openxmlformats.org/officeDocument/2006/relationships/slideLayout" Target="../slideLayouts/slideLayout197.xml"/><Relationship Id="rId32" Type="http://schemas.openxmlformats.org/officeDocument/2006/relationships/slideLayout" Target="../slideLayouts/slideLayout205.xml"/><Relationship Id="rId5" Type="http://schemas.openxmlformats.org/officeDocument/2006/relationships/slideLayout" Target="../slideLayouts/slideLayout178.xml"/><Relationship Id="rId15" Type="http://schemas.openxmlformats.org/officeDocument/2006/relationships/slideLayout" Target="../slideLayouts/slideLayout188.xml"/><Relationship Id="rId23" Type="http://schemas.openxmlformats.org/officeDocument/2006/relationships/slideLayout" Target="../slideLayouts/slideLayout196.xml"/><Relationship Id="rId28" Type="http://schemas.openxmlformats.org/officeDocument/2006/relationships/slideLayout" Target="../slideLayouts/slideLayout201.xml"/><Relationship Id="rId10" Type="http://schemas.openxmlformats.org/officeDocument/2006/relationships/slideLayout" Target="../slideLayouts/slideLayout183.xml"/><Relationship Id="rId19" Type="http://schemas.openxmlformats.org/officeDocument/2006/relationships/slideLayout" Target="../slideLayouts/slideLayout192.xml"/><Relationship Id="rId31" Type="http://schemas.openxmlformats.org/officeDocument/2006/relationships/slideLayout" Target="../slideLayouts/slideLayout204.xml"/><Relationship Id="rId4" Type="http://schemas.openxmlformats.org/officeDocument/2006/relationships/slideLayout" Target="../slideLayouts/slideLayout177.xml"/><Relationship Id="rId9" Type="http://schemas.openxmlformats.org/officeDocument/2006/relationships/slideLayout" Target="../slideLayouts/slideLayout182.xml"/><Relationship Id="rId14" Type="http://schemas.openxmlformats.org/officeDocument/2006/relationships/slideLayout" Target="../slideLayouts/slideLayout187.xml"/><Relationship Id="rId22" Type="http://schemas.openxmlformats.org/officeDocument/2006/relationships/slideLayout" Target="../slideLayouts/slideLayout195.xml"/><Relationship Id="rId27" Type="http://schemas.openxmlformats.org/officeDocument/2006/relationships/slideLayout" Target="../slideLayouts/slideLayout200.xml"/><Relationship Id="rId30" Type="http://schemas.openxmlformats.org/officeDocument/2006/relationships/slideLayout" Target="../slideLayouts/slideLayout203.xml"/><Relationship Id="rId8" Type="http://schemas.openxmlformats.org/officeDocument/2006/relationships/slideLayout" Target="../slideLayouts/slideLayout181.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6.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image" Target="../media/image85.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slideLayout" Target="../slideLayouts/slideLayout230.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5" Type="http://schemas.openxmlformats.org/officeDocument/2006/relationships/theme" Target="../theme/theme17.xml"/><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slideLayout" Target="../slideLayouts/slideLayout231.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39.xml"/><Relationship Id="rId13" Type="http://schemas.openxmlformats.org/officeDocument/2006/relationships/slideLayout" Target="../slideLayouts/slideLayout244.xml"/><Relationship Id="rId18" Type="http://schemas.openxmlformats.org/officeDocument/2006/relationships/theme" Target="../theme/theme18.xml"/><Relationship Id="rId3" Type="http://schemas.openxmlformats.org/officeDocument/2006/relationships/slideLayout" Target="../slideLayouts/slideLayout234.xml"/><Relationship Id="rId7" Type="http://schemas.openxmlformats.org/officeDocument/2006/relationships/slideLayout" Target="../slideLayouts/slideLayout238.xml"/><Relationship Id="rId12" Type="http://schemas.openxmlformats.org/officeDocument/2006/relationships/slideLayout" Target="../slideLayouts/slideLayout243.xml"/><Relationship Id="rId17" Type="http://schemas.openxmlformats.org/officeDocument/2006/relationships/slideLayout" Target="../slideLayouts/slideLayout248.xml"/><Relationship Id="rId2" Type="http://schemas.openxmlformats.org/officeDocument/2006/relationships/slideLayout" Target="../slideLayouts/slideLayout233.xml"/><Relationship Id="rId16" Type="http://schemas.openxmlformats.org/officeDocument/2006/relationships/slideLayout" Target="../slideLayouts/slideLayout247.xml"/><Relationship Id="rId1" Type="http://schemas.openxmlformats.org/officeDocument/2006/relationships/slideLayout" Target="../slideLayouts/slideLayout232.xml"/><Relationship Id="rId6" Type="http://schemas.openxmlformats.org/officeDocument/2006/relationships/slideLayout" Target="../slideLayouts/slideLayout237.xml"/><Relationship Id="rId11" Type="http://schemas.openxmlformats.org/officeDocument/2006/relationships/slideLayout" Target="../slideLayouts/slideLayout242.xml"/><Relationship Id="rId5" Type="http://schemas.openxmlformats.org/officeDocument/2006/relationships/slideLayout" Target="../slideLayouts/slideLayout236.xml"/><Relationship Id="rId15" Type="http://schemas.openxmlformats.org/officeDocument/2006/relationships/slideLayout" Target="../slideLayouts/slideLayout246.xml"/><Relationship Id="rId10" Type="http://schemas.openxmlformats.org/officeDocument/2006/relationships/slideLayout" Target="../slideLayouts/slideLayout241.xml"/><Relationship Id="rId19" Type="http://schemas.openxmlformats.org/officeDocument/2006/relationships/image" Target="../media/image85.jpeg"/><Relationship Id="rId4" Type="http://schemas.openxmlformats.org/officeDocument/2006/relationships/slideLayout" Target="../slideLayouts/slideLayout235.xml"/><Relationship Id="rId9" Type="http://schemas.openxmlformats.org/officeDocument/2006/relationships/slideLayout" Target="../slideLayouts/slideLayout240.xml"/><Relationship Id="rId14" Type="http://schemas.openxmlformats.org/officeDocument/2006/relationships/slideLayout" Target="../slideLayouts/slideLayout245.xml"/></Relationships>
</file>

<file path=ppt/slideMasters/_rels/slideMaster19.xml.rels><?xml version="1.0" encoding="UTF-8" standalone="yes"?>
<Relationships xmlns="http://schemas.openxmlformats.org/package/2006/relationships"><Relationship Id="rId8" Type="http://schemas.openxmlformats.org/officeDocument/2006/relationships/theme" Target="../theme/theme19.xml"/><Relationship Id="rId3" Type="http://schemas.openxmlformats.org/officeDocument/2006/relationships/slideLayout" Target="../slideLayouts/slideLayout251.xml"/><Relationship Id="rId7" Type="http://schemas.openxmlformats.org/officeDocument/2006/relationships/slideLayout" Target="../slideLayouts/slideLayout255.xml"/><Relationship Id="rId2" Type="http://schemas.openxmlformats.org/officeDocument/2006/relationships/slideLayout" Target="../slideLayouts/slideLayout250.xml"/><Relationship Id="rId1" Type="http://schemas.openxmlformats.org/officeDocument/2006/relationships/slideLayout" Target="../slideLayouts/slideLayout249.xml"/><Relationship Id="rId6" Type="http://schemas.openxmlformats.org/officeDocument/2006/relationships/slideLayout" Target="../slideLayouts/slideLayout254.xml"/><Relationship Id="rId5" Type="http://schemas.openxmlformats.org/officeDocument/2006/relationships/slideLayout" Target="../slideLayouts/slideLayout253.xml"/><Relationship Id="rId4" Type="http://schemas.openxmlformats.org/officeDocument/2006/relationships/slideLayout" Target="../slideLayouts/slideLayout252.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63.xml"/><Relationship Id="rId13" Type="http://schemas.openxmlformats.org/officeDocument/2006/relationships/slideLayout" Target="../slideLayouts/slideLayout268.xml"/><Relationship Id="rId18" Type="http://schemas.openxmlformats.org/officeDocument/2006/relationships/theme" Target="../theme/theme20.xml"/><Relationship Id="rId3" Type="http://schemas.openxmlformats.org/officeDocument/2006/relationships/slideLayout" Target="../slideLayouts/slideLayout258.xml"/><Relationship Id="rId7" Type="http://schemas.openxmlformats.org/officeDocument/2006/relationships/slideLayout" Target="../slideLayouts/slideLayout262.xml"/><Relationship Id="rId12" Type="http://schemas.openxmlformats.org/officeDocument/2006/relationships/slideLayout" Target="../slideLayouts/slideLayout267.xml"/><Relationship Id="rId17" Type="http://schemas.openxmlformats.org/officeDocument/2006/relationships/slideLayout" Target="../slideLayouts/slideLayout272.xml"/><Relationship Id="rId2" Type="http://schemas.openxmlformats.org/officeDocument/2006/relationships/slideLayout" Target="../slideLayouts/slideLayout257.xml"/><Relationship Id="rId16" Type="http://schemas.openxmlformats.org/officeDocument/2006/relationships/slideLayout" Target="../slideLayouts/slideLayout271.xml"/><Relationship Id="rId1" Type="http://schemas.openxmlformats.org/officeDocument/2006/relationships/slideLayout" Target="../slideLayouts/slideLayout256.xml"/><Relationship Id="rId6" Type="http://schemas.openxmlformats.org/officeDocument/2006/relationships/slideLayout" Target="../slideLayouts/slideLayout261.xml"/><Relationship Id="rId11" Type="http://schemas.openxmlformats.org/officeDocument/2006/relationships/slideLayout" Target="../slideLayouts/slideLayout266.xml"/><Relationship Id="rId5" Type="http://schemas.openxmlformats.org/officeDocument/2006/relationships/slideLayout" Target="../slideLayouts/slideLayout260.xml"/><Relationship Id="rId15" Type="http://schemas.openxmlformats.org/officeDocument/2006/relationships/slideLayout" Target="../slideLayouts/slideLayout270.xml"/><Relationship Id="rId10" Type="http://schemas.openxmlformats.org/officeDocument/2006/relationships/slideLayout" Target="../slideLayouts/slideLayout265.xml"/><Relationship Id="rId19" Type="http://schemas.openxmlformats.org/officeDocument/2006/relationships/image" Target="../media/image85.jpeg"/><Relationship Id="rId4" Type="http://schemas.openxmlformats.org/officeDocument/2006/relationships/slideLayout" Target="../slideLayouts/slideLayout259.xml"/><Relationship Id="rId9" Type="http://schemas.openxmlformats.org/officeDocument/2006/relationships/slideLayout" Target="../slideLayouts/slideLayout264.xml"/><Relationship Id="rId14" Type="http://schemas.openxmlformats.org/officeDocument/2006/relationships/slideLayout" Target="../slideLayouts/slideLayout269.xml"/></Relationships>
</file>

<file path=ppt/slideMasters/_rels/slideMaster21.xml.rels><?xml version="1.0" encoding="UTF-8" standalone="yes"?>
<Relationships xmlns="http://schemas.openxmlformats.org/package/2006/relationships"><Relationship Id="rId13" Type="http://schemas.openxmlformats.org/officeDocument/2006/relationships/slideLayout" Target="../slideLayouts/slideLayout285.xml"/><Relationship Id="rId18" Type="http://schemas.openxmlformats.org/officeDocument/2006/relationships/slideLayout" Target="../slideLayouts/slideLayout290.xml"/><Relationship Id="rId26" Type="http://schemas.openxmlformats.org/officeDocument/2006/relationships/slideLayout" Target="../slideLayouts/slideLayout298.xml"/><Relationship Id="rId3" Type="http://schemas.openxmlformats.org/officeDocument/2006/relationships/slideLayout" Target="../slideLayouts/slideLayout275.xml"/><Relationship Id="rId21" Type="http://schemas.openxmlformats.org/officeDocument/2006/relationships/slideLayout" Target="../slideLayouts/slideLayout293.xml"/><Relationship Id="rId34" Type="http://schemas.openxmlformats.org/officeDocument/2006/relationships/slideLayout" Target="../slideLayouts/slideLayout306.xml"/><Relationship Id="rId7" Type="http://schemas.openxmlformats.org/officeDocument/2006/relationships/slideLayout" Target="../slideLayouts/slideLayout279.xml"/><Relationship Id="rId12" Type="http://schemas.openxmlformats.org/officeDocument/2006/relationships/slideLayout" Target="../slideLayouts/slideLayout284.xml"/><Relationship Id="rId17" Type="http://schemas.openxmlformats.org/officeDocument/2006/relationships/slideLayout" Target="../slideLayouts/slideLayout289.xml"/><Relationship Id="rId25" Type="http://schemas.openxmlformats.org/officeDocument/2006/relationships/slideLayout" Target="../slideLayouts/slideLayout297.xml"/><Relationship Id="rId33" Type="http://schemas.openxmlformats.org/officeDocument/2006/relationships/slideLayout" Target="../slideLayouts/slideLayout305.xml"/><Relationship Id="rId2" Type="http://schemas.openxmlformats.org/officeDocument/2006/relationships/slideLayout" Target="../slideLayouts/slideLayout274.xml"/><Relationship Id="rId16" Type="http://schemas.openxmlformats.org/officeDocument/2006/relationships/slideLayout" Target="../slideLayouts/slideLayout288.xml"/><Relationship Id="rId20" Type="http://schemas.openxmlformats.org/officeDocument/2006/relationships/slideLayout" Target="../slideLayouts/slideLayout292.xml"/><Relationship Id="rId29" Type="http://schemas.openxmlformats.org/officeDocument/2006/relationships/slideLayout" Target="../slideLayouts/slideLayout301.xml"/><Relationship Id="rId1" Type="http://schemas.openxmlformats.org/officeDocument/2006/relationships/slideLayout" Target="../slideLayouts/slideLayout273.xml"/><Relationship Id="rId6" Type="http://schemas.openxmlformats.org/officeDocument/2006/relationships/slideLayout" Target="../slideLayouts/slideLayout278.xml"/><Relationship Id="rId11" Type="http://schemas.openxmlformats.org/officeDocument/2006/relationships/slideLayout" Target="../slideLayouts/slideLayout283.xml"/><Relationship Id="rId24" Type="http://schemas.openxmlformats.org/officeDocument/2006/relationships/slideLayout" Target="../slideLayouts/slideLayout296.xml"/><Relationship Id="rId32" Type="http://schemas.openxmlformats.org/officeDocument/2006/relationships/slideLayout" Target="../slideLayouts/slideLayout304.xml"/><Relationship Id="rId5" Type="http://schemas.openxmlformats.org/officeDocument/2006/relationships/slideLayout" Target="../slideLayouts/slideLayout277.xml"/><Relationship Id="rId15" Type="http://schemas.openxmlformats.org/officeDocument/2006/relationships/slideLayout" Target="../slideLayouts/slideLayout287.xml"/><Relationship Id="rId23" Type="http://schemas.openxmlformats.org/officeDocument/2006/relationships/slideLayout" Target="../slideLayouts/slideLayout295.xml"/><Relationship Id="rId28" Type="http://schemas.openxmlformats.org/officeDocument/2006/relationships/slideLayout" Target="../slideLayouts/slideLayout300.xml"/><Relationship Id="rId10" Type="http://schemas.openxmlformats.org/officeDocument/2006/relationships/slideLayout" Target="../slideLayouts/slideLayout282.xml"/><Relationship Id="rId19" Type="http://schemas.openxmlformats.org/officeDocument/2006/relationships/slideLayout" Target="../slideLayouts/slideLayout291.xml"/><Relationship Id="rId31" Type="http://schemas.openxmlformats.org/officeDocument/2006/relationships/slideLayout" Target="../slideLayouts/slideLayout303.xml"/><Relationship Id="rId4" Type="http://schemas.openxmlformats.org/officeDocument/2006/relationships/slideLayout" Target="../slideLayouts/slideLayout276.xml"/><Relationship Id="rId9" Type="http://schemas.openxmlformats.org/officeDocument/2006/relationships/slideLayout" Target="../slideLayouts/slideLayout281.xml"/><Relationship Id="rId14" Type="http://schemas.openxmlformats.org/officeDocument/2006/relationships/slideLayout" Target="../slideLayouts/slideLayout286.xml"/><Relationship Id="rId22" Type="http://schemas.openxmlformats.org/officeDocument/2006/relationships/slideLayout" Target="../slideLayouts/slideLayout294.xml"/><Relationship Id="rId27" Type="http://schemas.openxmlformats.org/officeDocument/2006/relationships/slideLayout" Target="../slideLayouts/slideLayout299.xml"/><Relationship Id="rId30" Type="http://schemas.openxmlformats.org/officeDocument/2006/relationships/slideLayout" Target="../slideLayouts/slideLayout302.xml"/><Relationship Id="rId35" Type="http://schemas.openxmlformats.org/officeDocument/2006/relationships/theme" Target="../theme/theme21.xml"/><Relationship Id="rId8" Type="http://schemas.openxmlformats.org/officeDocument/2006/relationships/slideLayout" Target="../slideLayouts/slideLayout280.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314.xml"/><Relationship Id="rId13" Type="http://schemas.openxmlformats.org/officeDocument/2006/relationships/slideLayout" Target="../slideLayouts/slideLayout319.xml"/><Relationship Id="rId3" Type="http://schemas.openxmlformats.org/officeDocument/2006/relationships/slideLayout" Target="../slideLayouts/slideLayout309.xml"/><Relationship Id="rId7" Type="http://schemas.openxmlformats.org/officeDocument/2006/relationships/slideLayout" Target="../slideLayouts/slideLayout313.xml"/><Relationship Id="rId12" Type="http://schemas.openxmlformats.org/officeDocument/2006/relationships/slideLayout" Target="../slideLayouts/slideLayout318.xml"/><Relationship Id="rId2" Type="http://schemas.openxmlformats.org/officeDocument/2006/relationships/slideLayout" Target="../slideLayouts/slideLayout308.xml"/><Relationship Id="rId1" Type="http://schemas.openxmlformats.org/officeDocument/2006/relationships/slideLayout" Target="../slideLayouts/slideLayout307.xml"/><Relationship Id="rId6" Type="http://schemas.openxmlformats.org/officeDocument/2006/relationships/slideLayout" Target="../slideLayouts/slideLayout312.xml"/><Relationship Id="rId11" Type="http://schemas.openxmlformats.org/officeDocument/2006/relationships/slideLayout" Target="../slideLayouts/slideLayout317.xml"/><Relationship Id="rId5" Type="http://schemas.openxmlformats.org/officeDocument/2006/relationships/slideLayout" Target="../slideLayouts/slideLayout311.xml"/><Relationship Id="rId10" Type="http://schemas.openxmlformats.org/officeDocument/2006/relationships/slideLayout" Target="../slideLayouts/slideLayout316.xml"/><Relationship Id="rId4" Type="http://schemas.openxmlformats.org/officeDocument/2006/relationships/slideLayout" Target="../slideLayouts/slideLayout310.xml"/><Relationship Id="rId9" Type="http://schemas.openxmlformats.org/officeDocument/2006/relationships/slideLayout" Target="../slideLayouts/slideLayout315.xml"/><Relationship Id="rId14" Type="http://schemas.openxmlformats.org/officeDocument/2006/relationships/theme" Target="../theme/theme2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27.xml"/><Relationship Id="rId13" Type="http://schemas.openxmlformats.org/officeDocument/2006/relationships/theme" Target="../theme/theme23.xml"/><Relationship Id="rId3" Type="http://schemas.openxmlformats.org/officeDocument/2006/relationships/slideLayout" Target="../slideLayouts/slideLayout322.xml"/><Relationship Id="rId7" Type="http://schemas.openxmlformats.org/officeDocument/2006/relationships/slideLayout" Target="../slideLayouts/slideLayout326.xml"/><Relationship Id="rId12" Type="http://schemas.openxmlformats.org/officeDocument/2006/relationships/slideLayout" Target="../slideLayouts/slideLayout331.xml"/><Relationship Id="rId2" Type="http://schemas.openxmlformats.org/officeDocument/2006/relationships/slideLayout" Target="../slideLayouts/slideLayout321.xml"/><Relationship Id="rId1" Type="http://schemas.openxmlformats.org/officeDocument/2006/relationships/slideLayout" Target="../slideLayouts/slideLayout320.xml"/><Relationship Id="rId6" Type="http://schemas.openxmlformats.org/officeDocument/2006/relationships/slideLayout" Target="../slideLayouts/slideLayout325.xml"/><Relationship Id="rId11" Type="http://schemas.openxmlformats.org/officeDocument/2006/relationships/slideLayout" Target="../slideLayouts/slideLayout330.xml"/><Relationship Id="rId5" Type="http://schemas.openxmlformats.org/officeDocument/2006/relationships/slideLayout" Target="../slideLayouts/slideLayout324.xml"/><Relationship Id="rId10" Type="http://schemas.openxmlformats.org/officeDocument/2006/relationships/slideLayout" Target="../slideLayouts/slideLayout329.xml"/><Relationship Id="rId4" Type="http://schemas.openxmlformats.org/officeDocument/2006/relationships/slideLayout" Target="../slideLayouts/slideLayout323.xml"/><Relationship Id="rId9" Type="http://schemas.openxmlformats.org/officeDocument/2006/relationships/slideLayout" Target="../slideLayouts/slideLayout328.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339.xml"/><Relationship Id="rId3" Type="http://schemas.openxmlformats.org/officeDocument/2006/relationships/slideLayout" Target="../slideLayouts/slideLayout334.xml"/><Relationship Id="rId7" Type="http://schemas.openxmlformats.org/officeDocument/2006/relationships/slideLayout" Target="../slideLayouts/slideLayout338.xml"/><Relationship Id="rId12" Type="http://schemas.openxmlformats.org/officeDocument/2006/relationships/theme" Target="../theme/theme24.xml"/><Relationship Id="rId2" Type="http://schemas.openxmlformats.org/officeDocument/2006/relationships/slideLayout" Target="../slideLayouts/slideLayout333.xml"/><Relationship Id="rId1" Type="http://schemas.openxmlformats.org/officeDocument/2006/relationships/slideLayout" Target="../slideLayouts/slideLayout332.xml"/><Relationship Id="rId6" Type="http://schemas.openxmlformats.org/officeDocument/2006/relationships/slideLayout" Target="../slideLayouts/slideLayout337.xml"/><Relationship Id="rId11" Type="http://schemas.openxmlformats.org/officeDocument/2006/relationships/slideLayout" Target="../slideLayouts/slideLayout342.xml"/><Relationship Id="rId5" Type="http://schemas.openxmlformats.org/officeDocument/2006/relationships/slideLayout" Target="../slideLayouts/slideLayout336.xml"/><Relationship Id="rId10" Type="http://schemas.openxmlformats.org/officeDocument/2006/relationships/slideLayout" Target="../slideLayouts/slideLayout341.xml"/><Relationship Id="rId4" Type="http://schemas.openxmlformats.org/officeDocument/2006/relationships/slideLayout" Target="../slideLayouts/slideLayout335.xml"/><Relationship Id="rId9" Type="http://schemas.openxmlformats.org/officeDocument/2006/relationships/slideLayout" Target="../slideLayouts/slideLayout3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020F2C-7479-B84F-A466-511FBBDBB752}"/>
              </a:ext>
            </a:extLst>
          </p:cNvPr>
          <p:cNvPicPr>
            <a:picLocks noChangeAspect="1"/>
          </p:cNvPicPr>
          <p:nvPr userDrawn="1"/>
        </p:nvPicPr>
        <p:blipFill>
          <a:blip r:embed="rId12" cstate="email">
            <a:extLst>
              <a:ext uri="{28A0092B-C50C-407E-A947-70E740481C1C}">
                <a14:useLocalDpi xmlns:a14="http://schemas.microsoft.com/office/drawing/2010/main"/>
              </a:ext>
            </a:extLst>
          </a:blip>
          <a:stretch>
            <a:fillRect/>
          </a:stretch>
        </p:blipFill>
        <p:spPr>
          <a:xfrm>
            <a:off x="0" y="-1"/>
            <a:ext cx="2895600" cy="5143500"/>
          </a:xfrm>
          <a:prstGeom prst="rect">
            <a:avLst/>
          </a:prstGeom>
        </p:spPr>
      </p:pic>
    </p:spTree>
    <p:extLst>
      <p:ext uri="{BB962C8B-B14F-4D97-AF65-F5344CB8AC3E}">
        <p14:creationId xmlns:p14="http://schemas.microsoft.com/office/powerpoint/2010/main" val="2556130822"/>
      </p:ext>
    </p:extLst>
  </p:cSld>
  <p:clrMap bg1="lt1" tx1="dk1" bg2="lt2" tx2="dk2" accent1="accent1" accent2="accent2" accent3="accent3" accent4="accent4" accent5="accent5" accent6="accent6" hlink="hlink" folHlink="folHlink"/>
  <p:sldLayoutIdLst>
    <p:sldLayoutId id="2147484142" r:id="rId1"/>
    <p:sldLayoutId id="2147484074" r:id="rId2"/>
    <p:sldLayoutId id="2147484080" r:id="rId3"/>
    <p:sldLayoutId id="2147484094" r:id="rId4"/>
    <p:sldLayoutId id="2147484106" r:id="rId5"/>
    <p:sldLayoutId id="2147484103" r:id="rId6"/>
    <p:sldLayoutId id="2147484108" r:id="rId7"/>
    <p:sldLayoutId id="2147484107" r:id="rId8"/>
    <p:sldLayoutId id="2147484089" r:id="rId9"/>
    <p:sldLayoutId id="2147484079"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736458"/>
      </p:ext>
    </p:extLst>
  </p:cSld>
  <p:clrMap bg1="lt1" tx1="dk1" bg2="lt2" tx2="dk2" accent1="accent1" accent2="accent2" accent3="accent3" accent4="accent4" accent5="accent5" accent6="accent6" hlink="hlink" folHlink="folHlink"/>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852" y="0"/>
            <a:ext cx="276225" cy="5143500"/>
          </a:xfrm>
          <a:prstGeom prst="rect">
            <a:avLst/>
          </a:prstGeom>
        </p:spPr>
      </p:pic>
    </p:spTree>
    <p:extLst>
      <p:ext uri="{BB962C8B-B14F-4D97-AF65-F5344CB8AC3E}">
        <p14:creationId xmlns:p14="http://schemas.microsoft.com/office/powerpoint/2010/main" val="3081920833"/>
      </p:ext>
    </p:extLst>
  </p:cSld>
  <p:clrMap bg1="lt1" tx1="dk1" bg2="lt2" tx2="dk2" accent1="accent1" accent2="accent2" accent3="accent3" accent4="accent4" accent5="accent5" accent6="accent6" hlink="hlink" folHlink="folHlink"/>
  <p:sldLayoutIdLst>
    <p:sldLayoutId id="2147484112" r:id="rId1"/>
    <p:sldLayoutId id="2147484111" r:id="rId2"/>
    <p:sldLayoutId id="2147484113" r:id="rId3"/>
    <p:sldLayoutId id="2147484096" r:id="rId4"/>
    <p:sldLayoutId id="2147484051" r:id="rId5"/>
    <p:sldLayoutId id="2147484054" r:id="rId6"/>
    <p:sldLayoutId id="2147484140" r:id="rId7"/>
    <p:sldLayoutId id="2147484098" r:id="rId8"/>
    <p:sldLayoutId id="2147484057" r:id="rId9"/>
    <p:sldLayoutId id="2147484110" r:id="rId10"/>
    <p:sldLayoutId id="214748411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65774D-C8CB-1346-A15C-53DBCEA1B9A4}"/>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852" y="0"/>
            <a:ext cx="276225" cy="5143500"/>
          </a:xfrm>
          <a:prstGeom prst="rect">
            <a:avLst/>
          </a:prstGeom>
        </p:spPr>
      </p:pic>
    </p:spTree>
    <p:extLst>
      <p:ext uri="{BB962C8B-B14F-4D97-AF65-F5344CB8AC3E}">
        <p14:creationId xmlns:p14="http://schemas.microsoft.com/office/powerpoint/2010/main" val="86901875"/>
      </p:ext>
    </p:extLst>
  </p:cSld>
  <p:clrMap bg1="dk1" tx1="lt1" bg2="dk2" tx2="lt2" accent1="accent1" accent2="accent2" accent3="accent3" accent4="accent4" accent5="accent5" accent6="accent6" hlink="hlink" folHlink="folHlink"/>
  <p:sldLayoutIdLst>
    <p:sldLayoutId id="2147484125" r:id="rId1"/>
    <p:sldLayoutId id="2147484127" r:id="rId2"/>
    <p:sldLayoutId id="2147484126" r:id="rId3"/>
    <p:sldLayoutId id="2147484128" r:id="rId4"/>
    <p:sldLayoutId id="2147484130" r:id="rId5"/>
    <p:sldLayoutId id="2147484131" r:id="rId6"/>
    <p:sldLayoutId id="2147484141" r:id="rId7"/>
    <p:sldLayoutId id="2147484133" r:id="rId8"/>
    <p:sldLayoutId id="2147484134" r:id="rId9"/>
    <p:sldLayoutId id="2147484135" r:id="rId10"/>
    <p:sldLayoutId id="214748413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a:blip r:embed="rId17"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5728889"/>
      </p:ext>
    </p:extLst>
  </p:cSld>
  <p:clrMap bg1="lt1" tx1="dk1" bg2="lt2" tx2="dk2" accent1="accent1" accent2="accent2" accent3="accent3" accent4="accent4" accent5="accent5" accent6="accent6" hlink="hlink" folHlink="folHlink"/>
  <p:sldLayoutIdLst>
    <p:sldLayoutId id="2147483818" r:id="rId1"/>
    <p:sldLayoutId id="2147484138" r:id="rId2"/>
    <p:sldLayoutId id="2147484069" r:id="rId3"/>
    <p:sldLayoutId id="2147484070" r:id="rId4"/>
    <p:sldLayoutId id="2147484071" r:id="rId5"/>
    <p:sldLayoutId id="2147483986" r:id="rId6"/>
    <p:sldLayoutId id="2147483915" r:id="rId7"/>
    <p:sldLayoutId id="2147484117" r:id="rId8"/>
    <p:sldLayoutId id="2147484143" r:id="rId9"/>
    <p:sldLayoutId id="2147484144" r:id="rId10"/>
    <p:sldLayoutId id="2147484011" r:id="rId11"/>
    <p:sldLayoutId id="2147484118" r:id="rId12"/>
    <p:sldLayoutId id="2147484008" r:id="rId13"/>
    <p:sldLayoutId id="2147484137" r:id="rId14"/>
    <p:sldLayoutId id="2147484027"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3" cstate="email">
            <a:extLst>
              <a:ext uri="{28A0092B-C50C-407E-A947-70E740481C1C}">
                <a14:useLocalDpi xmlns:a14="http://schemas.microsoft.com/office/drawing/2010/main"/>
              </a:ext>
            </a:extLst>
          </a:blip>
          <a:srcRect/>
          <a:stretch/>
        </p:blipFill>
        <p:spPr>
          <a:xfrm>
            <a:off x="-851" y="0"/>
            <a:ext cx="276225" cy="5143500"/>
          </a:xfrm>
          <a:prstGeom prst="rect">
            <a:avLst/>
          </a:prstGeom>
        </p:spPr>
      </p:pic>
    </p:spTree>
    <p:extLst>
      <p:ext uri="{BB962C8B-B14F-4D97-AF65-F5344CB8AC3E}">
        <p14:creationId xmlns:p14="http://schemas.microsoft.com/office/powerpoint/2010/main" val="1558119602"/>
      </p:ext>
    </p:extLst>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1" indent="-285743"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2"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8"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5"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8"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2"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header.jpg"/>
          <p:cNvPicPr>
            <a:picLocks noChangeAspect="1"/>
          </p:cNvPicPr>
          <p:nvPr/>
        </p:nvPicPr>
        <p:blipFill>
          <a:blip r:embed="rId24" cstate="email">
            <a:alphaModFix amt="58000"/>
            <a:extLst>
              <a:ext uri="{28A0092B-C50C-407E-A947-70E740481C1C}">
                <a14:useLocalDpi xmlns:a14="http://schemas.microsoft.com/office/drawing/2010/main"/>
              </a:ext>
            </a:extLst>
          </a:blip>
          <a:stretch>
            <a:fillRect/>
          </a:stretch>
        </p:blipFill>
        <p:spPr>
          <a:xfrm flipH="1">
            <a:off x="-1" y="97573"/>
            <a:ext cx="9144000" cy="840693"/>
          </a:xfrm>
          <a:prstGeom prst="rect">
            <a:avLst/>
          </a:prstGeom>
        </p:spPr>
      </p:pic>
    </p:spTree>
    <p:extLst>
      <p:ext uri="{BB962C8B-B14F-4D97-AF65-F5344CB8AC3E}">
        <p14:creationId xmlns:p14="http://schemas.microsoft.com/office/powerpoint/2010/main" val="422378364"/>
      </p:ext>
    </p:extLst>
  </p:cSld>
  <p:clrMap bg1="lt1" tx1="dk1" bg2="lt2" tx2="dk2" accent1="accent1" accent2="accent2" accent3="accent3" accent4="accent4" accent5="accent5" accent6="accent6" hlink="hlink" folHlink="folHlink"/>
  <p:sldLayoutIdLst>
    <p:sldLayoutId id="2147484170"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 id="2147484187" r:id="rId18"/>
    <p:sldLayoutId id="2147484188" r:id="rId19"/>
    <p:sldLayoutId id="2147484189" r:id="rId20"/>
    <p:sldLayoutId id="2147484190" r:id="rId21"/>
    <p:sldLayoutId id="2147484191" r:id="rId2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2D2F85"/>
              </a:buClr>
              <a:buSzPts val="2800"/>
              <a:buFont typeface="Open Sans"/>
              <a:buNone/>
              <a:defRPr sz="2800">
                <a:solidFill>
                  <a:srgbClr val="2D2F85"/>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81000">
              <a:lnSpc>
                <a:spcPct val="115000"/>
              </a:lnSpc>
              <a:spcBef>
                <a:spcPts val="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1pPr>
            <a:lvl2pPr marL="914400" lvl="1" indent="-355600">
              <a:lnSpc>
                <a:spcPct val="115000"/>
              </a:lnSpc>
              <a:spcBef>
                <a:spcPts val="1600"/>
              </a:spcBef>
              <a:spcAft>
                <a:spcPts val="0"/>
              </a:spcAft>
              <a:buClr>
                <a:schemeClr val="dk2"/>
              </a:buClr>
              <a:buSzPts val="2000"/>
              <a:buFont typeface="Open Sans"/>
              <a:buChar char="○"/>
              <a:defRPr sz="2000">
                <a:solidFill>
                  <a:schemeClr val="dk2"/>
                </a:solidFill>
                <a:latin typeface="Open Sans"/>
                <a:ea typeface="Open Sans"/>
                <a:cs typeface="Open Sans"/>
                <a:sym typeface="Open Sans"/>
              </a:defRPr>
            </a:lvl2pPr>
            <a:lvl3pPr marL="1371600" lvl="2" indent="-342900">
              <a:lnSpc>
                <a:spcPct val="115000"/>
              </a:lnSpc>
              <a:spcBef>
                <a:spcPts val="160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928255848"/>
      </p:ext>
    </p:extLst>
  </p:cSld>
  <p:clrMap bg1="lt1" tx1="dk1" bg2="dk2" tx2="lt2" accent1="accent1" accent2="accent2" accent3="accent3" accent4="accent4" accent5="accent5" accent6="accent6" hlink="hlink" folHlink="folHlink"/>
  <p:sldLayoutIdLst>
    <p:sldLayoutId id="2147484208" r:id="rId1"/>
    <p:sldLayoutId id="2147484209" r:id="rId2"/>
    <p:sldLayoutId id="2147484210" r:id="rId3"/>
    <p:sldLayoutId id="2147484211" r:id="rId4"/>
    <p:sldLayoutId id="2147484212" r:id="rId5"/>
    <p:sldLayoutId id="2147484213" r:id="rId6"/>
    <p:sldLayoutId id="2147484253" r:id="rId7"/>
    <p:sldLayoutId id="2147484254" r:id="rId8"/>
    <p:sldLayoutId id="214748443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804546" y="334422"/>
            <a:ext cx="7534909" cy="1477328"/>
          </a:xfrm>
          <a:prstGeom prst="rect">
            <a:avLst/>
          </a:prstGeom>
        </p:spPr>
        <p:txBody>
          <a:bodyPr wrap="square" lIns="0" tIns="0" rIns="0" bIns="0">
            <a:spAutoFit/>
          </a:bodyPr>
          <a:lstStyle>
            <a:lvl1pPr>
              <a:defRPr sz="9600" b="1"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794336" y="1457230"/>
            <a:ext cx="7555329" cy="369332"/>
          </a:xfrm>
          <a:prstGeom prst="rect">
            <a:avLst/>
          </a:prstGeom>
        </p:spPr>
        <p:txBody>
          <a:bodyPr wrap="square" lIns="0" tIns="0" rIns="0" bIns="0">
            <a:spAutoFit/>
          </a:bodyPr>
          <a:lstStyle>
            <a:lvl1pPr>
              <a:defRPr sz="2400" b="0" i="0">
                <a:solidFill>
                  <a:schemeClr val="bg1"/>
                </a:solidFill>
                <a:latin typeface="Cambria"/>
                <a:cs typeface="Cambria"/>
              </a:defRPr>
            </a:lvl1pPr>
          </a:lstStyle>
          <a:p>
            <a:endParaRPr/>
          </a:p>
        </p:txBody>
      </p:sp>
      <p:sp>
        <p:nvSpPr>
          <p:cNvPr id="4" name="Holder 4"/>
          <p:cNvSpPr>
            <a:spLocks noGrp="1"/>
          </p:cNvSpPr>
          <p:nvPr>
            <p:ph type="ftr" sz="quarter" idx="5"/>
          </p:nvPr>
        </p:nvSpPr>
        <p:spPr>
          <a:xfrm>
            <a:off x="3108960" y="4783455"/>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a:xfrm>
            <a:off x="6583680" y="4783455"/>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66162007"/>
      </p:ext>
    </p:extLst>
  </p:cSld>
  <p:clrMap bg1="lt1" tx1="dk1" bg2="lt2" tx2="dk2" accent1="accent1" accent2="accent2" accent3="accent3" accent4="accent4" accent5="accent5" accent6="accent6" hlink="hlink" folHlink="folHlink"/>
  <p:sldLayoutIdLst>
    <p:sldLayoutId id="2147484219" r:id="rId1"/>
    <p:sldLayoutId id="2147484220" r:id="rId2"/>
    <p:sldLayoutId id="2147484221" r:id="rId3"/>
    <p:sldLayoutId id="2147484222" r:id="rId4"/>
    <p:sldLayoutId id="2147484223" r:id="rId5"/>
  </p:sldLayoutIdLst>
  <p:txStyles>
    <p:titleStyle>
      <a:lvl1pPr>
        <a:defRPr>
          <a:latin typeface="+mj-lt"/>
          <a:ea typeface="+mj-ea"/>
          <a:cs typeface="+mj-cs"/>
        </a:defRPr>
      </a:lvl1pPr>
    </p:titleStyle>
    <p:body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bodyStyle>
    <p:otherStyle>
      <a:lvl1pPr marL="0">
        <a:defRPr>
          <a:latin typeface="+mn-lt"/>
          <a:ea typeface="+mn-ea"/>
          <a:cs typeface="+mn-cs"/>
        </a:defRPr>
      </a:lvl1pPr>
      <a:lvl2pPr marL="342900">
        <a:defRPr>
          <a:latin typeface="+mn-lt"/>
          <a:ea typeface="+mn-ea"/>
          <a:cs typeface="+mn-cs"/>
        </a:defRPr>
      </a:lvl2pPr>
      <a:lvl3pPr marL="685800">
        <a:defRPr>
          <a:latin typeface="+mn-lt"/>
          <a:ea typeface="+mn-ea"/>
          <a:cs typeface="+mn-cs"/>
        </a:defRPr>
      </a:lvl3pPr>
      <a:lvl4pPr marL="1028700">
        <a:defRPr>
          <a:latin typeface="+mn-lt"/>
          <a:ea typeface="+mn-ea"/>
          <a:cs typeface="+mn-cs"/>
        </a:defRPr>
      </a:lvl4pPr>
      <a:lvl5pPr marL="1371600">
        <a:defRPr>
          <a:latin typeface="+mn-lt"/>
          <a:ea typeface="+mn-ea"/>
          <a:cs typeface="+mn-cs"/>
        </a:defRPr>
      </a:lvl5pPr>
      <a:lvl6pPr marL="1714500">
        <a:defRPr>
          <a:latin typeface="+mn-lt"/>
          <a:ea typeface="+mn-ea"/>
          <a:cs typeface="+mn-cs"/>
        </a:defRPr>
      </a:lvl6pPr>
      <a:lvl7pPr marL="2057400">
        <a:defRPr>
          <a:latin typeface="+mn-lt"/>
          <a:ea typeface="+mn-ea"/>
          <a:cs typeface="+mn-cs"/>
        </a:defRPr>
      </a:lvl7pPr>
      <a:lvl8pPr marL="2400300">
        <a:defRPr>
          <a:latin typeface="+mn-lt"/>
          <a:ea typeface="+mn-ea"/>
          <a:cs typeface="+mn-cs"/>
        </a:defRPr>
      </a:lvl8pPr>
      <a:lvl9pPr marL="2743200">
        <a:defRPr>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9DF073-6417-4CD0-4217-4C54C62D618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EED46E-D88E-0A6F-14F1-8F9F6C254CB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603C9-676C-8224-79E9-075EB55E01FD}"/>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1B718D16-B4B7-C470-1809-B07E53035F13}"/>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53C85-60E1-63BE-7360-55CD1C6E0D67}"/>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7838725-605C-481A-B6F2-EE7E6416AF84}" type="slidenum">
              <a:rPr lang="en-US" smtClean="0"/>
              <a:t>‹#›</a:t>
            </a:fld>
            <a:endParaRPr lang="en-US"/>
          </a:p>
        </p:txBody>
      </p:sp>
    </p:spTree>
    <p:extLst>
      <p:ext uri="{BB962C8B-B14F-4D97-AF65-F5344CB8AC3E}">
        <p14:creationId xmlns:p14="http://schemas.microsoft.com/office/powerpoint/2010/main" val="127780271"/>
      </p:ext>
    </p:extLst>
  </p:cSld>
  <p:clrMap bg1="lt1" tx1="dk1" bg2="lt2" tx2="dk2" accent1="accent1" accent2="accent2" accent3="accent3" accent4="accent4" accent5="accent5" accent6="accent6" hlink="hlink" folHlink="folHlink"/>
  <p:sldLayoutIdLst>
    <p:sldLayoutId id="2147484226" r:id="rId1"/>
    <p:sldLayoutId id="2147484227" r:id="rId2"/>
    <p:sldLayoutId id="2147484228" r:id="rId3"/>
    <p:sldLayoutId id="2147484229" r:id="rId4"/>
    <p:sldLayoutId id="2147484230" r:id="rId5"/>
    <p:sldLayoutId id="2147484231" r:id="rId6"/>
    <p:sldLayoutId id="2147484232" r:id="rId7"/>
    <p:sldLayoutId id="2147484233" r:id="rId8"/>
    <p:sldLayoutId id="2147484234" r:id="rId9"/>
    <p:sldLayoutId id="2147484235" r:id="rId10"/>
    <p:sldLayoutId id="214748423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066145"/>
      </p:ext>
    </p:extLst>
  </p:cSld>
  <p:clrMap bg1="lt1" tx1="dk1" bg2="lt2" tx2="dk2" accent1="accent1" accent2="accent2" accent3="accent3" accent4="accent4" accent5="accent5" accent6="accent6" hlink="hlink" folHlink="folHlink"/>
  <p:sldLayoutIdLst>
    <p:sldLayoutId id="2147484259" r:id="rId1"/>
    <p:sldLayoutId id="2147484261" r:id="rId2"/>
    <p:sldLayoutId id="2147484262" r:id="rId3"/>
    <p:sldLayoutId id="2147484263" r:id="rId4"/>
    <p:sldLayoutId id="2147484264"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4691791"/>
      </p:ext>
    </p:extLst>
  </p:cSld>
  <p:clrMap bg1="lt1" tx1="dk1" bg2="lt2" tx2="dk2" accent1="accent1" accent2="accent2" accent3="accent3" accent4="accent4" accent5="accent5" accent6="accent6" hlink="hlink" folHlink="folHlink"/>
  <p:sldLayoutIdLst>
    <p:sldLayoutId id="2147484271" r:id="rId1"/>
    <p:sldLayoutId id="2147484272" r:id="rId2"/>
    <p:sldLayoutId id="2147484273" r:id="rId3"/>
    <p:sldLayoutId id="2147484274" r:id="rId4"/>
    <p:sldLayoutId id="2147484275" r:id="rId5"/>
    <p:sldLayoutId id="2147484276" r:id="rId6"/>
    <p:sldLayoutId id="2147484277" r:id="rId7"/>
    <p:sldLayoutId id="2147484278" r:id="rId8"/>
    <p:sldLayoutId id="2147484279" r:id="rId9"/>
    <p:sldLayoutId id="2147484280" r:id="rId10"/>
    <p:sldLayoutId id="2147484281" r:id="rId11"/>
    <p:sldLayoutId id="2147484282" r:id="rId12"/>
    <p:sldLayoutId id="2147484283" r:id="rId13"/>
    <p:sldLayoutId id="2147484284" r:id="rId14"/>
    <p:sldLayoutId id="2147484285" r:id="rId15"/>
    <p:sldLayoutId id="2147484286" r:id="rId16"/>
    <p:sldLayoutId id="2147484287" r:id="rId17"/>
    <p:sldLayoutId id="2147484288" r:id="rId18"/>
    <p:sldLayoutId id="2147484289" r:id="rId19"/>
    <p:sldLayoutId id="2147484290" r:id="rId20"/>
    <p:sldLayoutId id="2147484291" r:id="rId21"/>
    <p:sldLayoutId id="2147484292" r:id="rId22"/>
    <p:sldLayoutId id="2147484293" r:id="rId23"/>
    <p:sldLayoutId id="2147484294" r:id="rId24"/>
    <p:sldLayoutId id="2147484295" r:id="rId25"/>
    <p:sldLayoutId id="2147484296" r:id="rId26"/>
    <p:sldLayoutId id="2147484297" r:id="rId27"/>
    <p:sldLayoutId id="2147484298" r:id="rId28"/>
    <p:sldLayoutId id="2147484299" r:id="rId29"/>
    <p:sldLayoutId id="2147484300" r:id="rId30"/>
    <p:sldLayoutId id="2147484301" r:id="rId31"/>
    <p:sldLayoutId id="214748430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6407268"/>
      </p:ext>
    </p:extLst>
  </p:cSld>
  <p:clrMap bg1="lt1" tx1="dk1" bg2="lt2" tx2="dk2" accent1="accent1" accent2="accent2" accent3="accent3" accent4="accent4" accent5="accent5" accent6="accent6" hlink="hlink" folHlink="folHlink"/>
  <p:sldLayoutIdLst>
    <p:sldLayoutId id="2147484305" r:id="rId1"/>
    <p:sldLayoutId id="2147484306" r:id="rId2"/>
    <p:sldLayoutId id="2147484307" r:id="rId3"/>
    <p:sldLayoutId id="2147484308" r:id="rId4"/>
    <p:sldLayoutId id="2147484310" r:id="rId5"/>
    <p:sldLayoutId id="2147484311" r:id="rId6"/>
    <p:sldLayoutId id="2147484312" r:id="rId7"/>
    <p:sldLayoutId id="2147484313" r:id="rId8"/>
    <p:sldLayoutId id="2147484314" r:id="rId9"/>
    <p:sldLayoutId id="2147484315"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Picture 18" descr="header.jpg"/>
          <p:cNvPicPr>
            <a:picLocks noChangeAspect="1"/>
          </p:cNvPicPr>
          <p:nvPr/>
        </p:nvPicPr>
        <p:blipFill>
          <a:blip r:embed="rId23">
            <a:alphaModFix amt="58000"/>
            <a:extLst>
              <a:ext uri="{28A0092B-C50C-407E-A947-70E740481C1C}">
                <a14:useLocalDpi xmlns:a14="http://schemas.microsoft.com/office/drawing/2010/main" val="0"/>
              </a:ext>
            </a:extLst>
          </a:blip>
          <a:stretch>
            <a:fillRect/>
          </a:stretch>
        </p:blipFill>
        <p:spPr>
          <a:xfrm flipH="1">
            <a:off x="-1" y="97573"/>
            <a:ext cx="9144000" cy="840693"/>
          </a:xfrm>
          <a:prstGeom prst="rect">
            <a:avLst/>
          </a:prstGeom>
        </p:spPr>
      </p:pic>
    </p:spTree>
    <p:extLst>
      <p:ext uri="{BB962C8B-B14F-4D97-AF65-F5344CB8AC3E}">
        <p14:creationId xmlns:p14="http://schemas.microsoft.com/office/powerpoint/2010/main" val="1747341498"/>
      </p:ext>
    </p:extLst>
  </p:cSld>
  <p:clrMap bg1="lt1" tx1="dk1" bg2="lt2" tx2="dk2" accent1="accent1" accent2="accent2" accent3="accent3" accent4="accent4" accent5="accent5" accent6="accent6" hlink="hlink" folHlink="folHlink"/>
  <p:sldLayoutIdLst>
    <p:sldLayoutId id="2147484317" r:id="rId1"/>
    <p:sldLayoutId id="2147484318" r:id="rId2"/>
    <p:sldLayoutId id="2147484319" r:id="rId3"/>
    <p:sldLayoutId id="2147484320" r:id="rId4"/>
    <p:sldLayoutId id="2147484321" r:id="rId5"/>
    <p:sldLayoutId id="2147484322" r:id="rId6"/>
    <p:sldLayoutId id="2147484323" r:id="rId7"/>
    <p:sldLayoutId id="2147484324" r:id="rId8"/>
    <p:sldLayoutId id="2147484325" r:id="rId9"/>
    <p:sldLayoutId id="2147484326" r:id="rId10"/>
    <p:sldLayoutId id="2147484327" r:id="rId11"/>
    <p:sldLayoutId id="2147484328" r:id="rId12"/>
    <p:sldLayoutId id="2147484329" r:id="rId13"/>
    <p:sldLayoutId id="2147484330" r:id="rId14"/>
    <p:sldLayoutId id="2147484331" r:id="rId15"/>
    <p:sldLayoutId id="2147484332" r:id="rId16"/>
    <p:sldLayoutId id="2147484333" r:id="rId17"/>
    <p:sldLayoutId id="2147484334" r:id="rId18"/>
    <p:sldLayoutId id="2147484335" r:id="rId19"/>
    <p:sldLayoutId id="2147484336" r:id="rId20"/>
    <p:sldLayoutId id="2147484337" r:id="rId2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6357319"/>
      </p:ext>
    </p:extLst>
  </p:cSld>
  <p:clrMap bg1="lt1" tx1="dk1" bg2="lt2" tx2="dk2" accent1="accent1" accent2="accent2" accent3="accent3" accent4="accent4" accent5="accent5" accent6="accent6" hlink="hlink" folHlink="folHlink"/>
  <p:sldLayoutIdLst>
    <p:sldLayoutId id="2147484341" r:id="rId1"/>
    <p:sldLayoutId id="2147484342" r:id="rId2"/>
    <p:sldLayoutId id="2147484343" r:id="rId3"/>
    <p:sldLayoutId id="2147484344" r:id="rId4"/>
    <p:sldLayoutId id="2147484345" r:id="rId5"/>
    <p:sldLayoutId id="2147484346" r:id="rId6"/>
    <p:sldLayoutId id="2147484347" r:id="rId7"/>
    <p:sldLayoutId id="2147484348" r:id="rId8"/>
    <p:sldLayoutId id="2147484349" r:id="rId9"/>
    <p:sldLayoutId id="2147484350" r:id="rId10"/>
    <p:sldLayoutId id="2147484351" r:id="rId11"/>
    <p:sldLayoutId id="2147484352" r:id="rId12"/>
    <p:sldLayoutId id="2147484353" r:id="rId13"/>
    <p:sldLayoutId id="2147484354" r:id="rId14"/>
    <p:sldLayoutId id="2147484355" r:id="rId15"/>
    <p:sldLayoutId id="2147484356" r:id="rId16"/>
    <p:sldLayoutId id="2147484357" r:id="rId17"/>
    <p:sldLayoutId id="2147484358" r:id="rId18"/>
    <p:sldLayoutId id="2147484359" r:id="rId19"/>
    <p:sldLayoutId id="2147484360" r:id="rId20"/>
    <p:sldLayoutId id="2147484361" r:id="rId21"/>
    <p:sldLayoutId id="2147484362" r:id="rId22"/>
    <p:sldLayoutId id="2147484363" r:id="rId23"/>
    <p:sldLayoutId id="2147484364" r:id="rId24"/>
    <p:sldLayoutId id="2147484365" r:id="rId25"/>
    <p:sldLayoutId id="2147484366" r:id="rId26"/>
    <p:sldLayoutId id="2147484367" r:id="rId27"/>
    <p:sldLayoutId id="2147484368" r:id="rId28"/>
    <p:sldLayoutId id="2147484369" r:id="rId29"/>
    <p:sldLayoutId id="2147484370" r:id="rId30"/>
    <p:sldLayoutId id="2147484371" r:id="rId31"/>
    <p:sldLayoutId id="2147484372" r:id="rId3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4"/>
          <a:srcRect/>
          <a:stretch/>
        </p:blipFill>
        <p:spPr>
          <a:xfrm>
            <a:off x="-852" y="0"/>
            <a:ext cx="276225" cy="5143500"/>
          </a:xfrm>
          <a:prstGeom prst="rect">
            <a:avLst/>
          </a:prstGeom>
        </p:spPr>
      </p:pic>
    </p:spTree>
    <p:extLst>
      <p:ext uri="{BB962C8B-B14F-4D97-AF65-F5344CB8AC3E}">
        <p14:creationId xmlns:p14="http://schemas.microsoft.com/office/powerpoint/2010/main" val="2546232384"/>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 id="214748441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rgbClr val="2D2F85"/>
              </a:buClr>
              <a:buSzPts val="2800"/>
              <a:buFont typeface="Open Sans"/>
              <a:buNone/>
              <a:defRPr sz="2800">
                <a:solidFill>
                  <a:srgbClr val="2D2F85"/>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81000">
              <a:lnSpc>
                <a:spcPct val="115000"/>
              </a:lnSpc>
              <a:spcBef>
                <a:spcPts val="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1pPr>
            <a:lvl2pPr marL="914400" lvl="1" indent="-355600">
              <a:lnSpc>
                <a:spcPct val="115000"/>
              </a:lnSpc>
              <a:spcBef>
                <a:spcPts val="1600"/>
              </a:spcBef>
              <a:spcAft>
                <a:spcPts val="0"/>
              </a:spcAft>
              <a:buClr>
                <a:schemeClr val="dk2"/>
              </a:buClr>
              <a:buSzPts val="2000"/>
              <a:buFont typeface="Open Sans"/>
              <a:buChar char="○"/>
              <a:defRPr sz="2000">
                <a:solidFill>
                  <a:schemeClr val="dk2"/>
                </a:solidFill>
                <a:latin typeface="Open Sans"/>
                <a:ea typeface="Open Sans"/>
                <a:cs typeface="Open Sans"/>
                <a:sym typeface="Open Sans"/>
              </a:defRPr>
            </a:lvl2pPr>
            <a:lvl3pPr marL="1371600" lvl="2" indent="-342900">
              <a:lnSpc>
                <a:spcPct val="115000"/>
              </a:lnSpc>
              <a:spcBef>
                <a:spcPts val="160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860256932"/>
      </p:ext>
    </p:extLst>
  </p:cSld>
  <p:clrMap bg1="lt1" tx1="dk1" bg2="dk2" tx2="lt2" accent1="accent1" accent2="accent2" accent3="accent3" accent4="accent4" accent5="accent5" accent6="accent6" hlink="hlink" folHlink="folHlink"/>
  <p:sldLayoutIdLst>
    <p:sldLayoutId id="2147484440" r:id="rId1"/>
    <p:sldLayoutId id="2147484441" r:id="rId2"/>
    <p:sldLayoutId id="2147484442" r:id="rId3"/>
    <p:sldLayoutId id="2147484443" r:id="rId4"/>
    <p:sldLayoutId id="2147484444" r:id="rId5"/>
    <p:sldLayoutId id="2147484445" r:id="rId6"/>
    <p:sldLayoutId id="2147484446" r:id="rId7"/>
    <p:sldLayoutId id="2147484447" r:id="rId8"/>
    <p:sldLayoutId id="2147484448" r:id="rId9"/>
    <p:sldLayoutId id="2147484449" r:id="rId10"/>
    <p:sldLayoutId id="2147484450" r:id="rId11"/>
    <p:sldLayoutId id="2147484451" r:id="rId12"/>
    <p:sldLayoutId id="2147484452" r:id="rId13"/>
    <p:sldLayoutId id="2147484453"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9"/>
          <a:srcRect/>
          <a:stretch/>
        </p:blipFill>
        <p:spPr>
          <a:xfrm>
            <a:off x="-851" y="0"/>
            <a:ext cx="276225" cy="5143500"/>
          </a:xfrm>
          <a:prstGeom prst="rect">
            <a:avLst/>
          </a:prstGeom>
        </p:spPr>
      </p:pic>
    </p:spTree>
    <p:extLst>
      <p:ext uri="{BB962C8B-B14F-4D97-AF65-F5344CB8AC3E}">
        <p14:creationId xmlns:p14="http://schemas.microsoft.com/office/powerpoint/2010/main" val="911128268"/>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 id="2147484475" r:id="rId12"/>
    <p:sldLayoutId id="2147484477" r:id="rId13"/>
    <p:sldLayoutId id="2147484478" r:id="rId14"/>
    <p:sldLayoutId id="2147484479" r:id="rId15"/>
    <p:sldLayoutId id="2147484480" r:id="rId16"/>
    <p:sldLayoutId id="214748448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165" rtl="0" eaLnBrk="1" latinLnBrk="0" hangingPunct="1">
        <a:spcBef>
          <a:spcPct val="0"/>
        </a:spcBef>
        <a:buNone/>
        <a:defRPr sz="4400" kern="1200">
          <a:solidFill>
            <a:schemeClr val="tx1"/>
          </a:solidFill>
          <a:latin typeface="+mj-lt"/>
          <a:ea typeface="+mj-ea"/>
          <a:cs typeface="+mj-cs"/>
        </a:defRPr>
      </a:lvl1pPr>
    </p:titleStyle>
    <p:bodyStyle>
      <a:lvl1pPr marL="342874" indent="-342874" algn="l" defTabSz="457165" rtl="0" eaLnBrk="1" latinLnBrk="0" hangingPunct="1">
        <a:spcBef>
          <a:spcPct val="20000"/>
        </a:spcBef>
        <a:buFont typeface="Arial"/>
        <a:buChar char="•"/>
        <a:defRPr sz="3200" kern="1200">
          <a:solidFill>
            <a:schemeClr val="tx1"/>
          </a:solidFill>
          <a:latin typeface="+mn-lt"/>
          <a:ea typeface="+mn-ea"/>
          <a:cs typeface="+mn-cs"/>
        </a:defRPr>
      </a:lvl1pPr>
      <a:lvl2pPr marL="742893" indent="-285728" algn="l" defTabSz="457165" rtl="0" eaLnBrk="1" latinLnBrk="0" hangingPunct="1">
        <a:spcBef>
          <a:spcPct val="20000"/>
        </a:spcBef>
        <a:buFont typeface="Arial"/>
        <a:buChar char="–"/>
        <a:defRPr sz="2800" kern="1200">
          <a:solidFill>
            <a:schemeClr val="tx1"/>
          </a:solidFill>
          <a:latin typeface="+mn-lt"/>
          <a:ea typeface="+mn-ea"/>
          <a:cs typeface="+mn-cs"/>
        </a:defRPr>
      </a:lvl2pPr>
      <a:lvl3pPr marL="1142912" indent="-228582" algn="l" defTabSz="457165" rtl="0" eaLnBrk="1" latinLnBrk="0" hangingPunct="1">
        <a:spcBef>
          <a:spcPct val="20000"/>
        </a:spcBef>
        <a:buFont typeface="Arial"/>
        <a:buChar char="•"/>
        <a:defRPr sz="2400" kern="1200">
          <a:solidFill>
            <a:schemeClr val="tx1"/>
          </a:solidFill>
          <a:latin typeface="+mn-lt"/>
          <a:ea typeface="+mn-ea"/>
          <a:cs typeface="+mn-cs"/>
        </a:defRPr>
      </a:lvl3pPr>
      <a:lvl4pPr marL="1600077" indent="-228582" algn="l" defTabSz="457165" rtl="0" eaLnBrk="1" latinLnBrk="0" hangingPunct="1">
        <a:spcBef>
          <a:spcPct val="20000"/>
        </a:spcBef>
        <a:buFont typeface="Arial"/>
        <a:buChar char="–"/>
        <a:defRPr sz="2000" kern="1200">
          <a:solidFill>
            <a:schemeClr val="tx1"/>
          </a:solidFill>
          <a:latin typeface="+mn-lt"/>
          <a:ea typeface="+mn-ea"/>
          <a:cs typeface="+mn-cs"/>
        </a:defRPr>
      </a:lvl4pPr>
      <a:lvl5pPr marL="2057242" indent="-228582" algn="l" defTabSz="457165" rtl="0" eaLnBrk="1" latinLnBrk="0" hangingPunct="1">
        <a:spcBef>
          <a:spcPct val="20000"/>
        </a:spcBef>
        <a:buFont typeface="Arial"/>
        <a:buChar char="»"/>
        <a:defRPr sz="2000" kern="1200">
          <a:solidFill>
            <a:schemeClr val="tx1"/>
          </a:solidFill>
          <a:latin typeface="+mn-lt"/>
          <a:ea typeface="+mn-ea"/>
          <a:cs typeface="+mn-cs"/>
        </a:defRPr>
      </a:lvl5pPr>
      <a:lvl6pPr marL="2514407" indent="-228582" algn="l" defTabSz="457165" rtl="0" eaLnBrk="1" latinLnBrk="0" hangingPunct="1">
        <a:spcBef>
          <a:spcPct val="20000"/>
        </a:spcBef>
        <a:buFont typeface="Arial"/>
        <a:buChar char="•"/>
        <a:defRPr sz="2000" kern="1200">
          <a:solidFill>
            <a:schemeClr val="tx1"/>
          </a:solidFill>
          <a:latin typeface="+mn-lt"/>
          <a:ea typeface="+mn-ea"/>
          <a:cs typeface="+mn-cs"/>
        </a:defRPr>
      </a:lvl6pPr>
      <a:lvl7pPr marL="2971572" indent="-228582" algn="l" defTabSz="457165" rtl="0" eaLnBrk="1" latinLnBrk="0" hangingPunct="1">
        <a:spcBef>
          <a:spcPct val="20000"/>
        </a:spcBef>
        <a:buFont typeface="Arial"/>
        <a:buChar char="•"/>
        <a:defRPr sz="2000" kern="1200">
          <a:solidFill>
            <a:schemeClr val="tx1"/>
          </a:solidFill>
          <a:latin typeface="+mn-lt"/>
          <a:ea typeface="+mn-ea"/>
          <a:cs typeface="+mn-cs"/>
        </a:defRPr>
      </a:lvl7pPr>
      <a:lvl8pPr marL="3428737" indent="-228582" algn="l" defTabSz="457165" rtl="0" eaLnBrk="1" latinLnBrk="0" hangingPunct="1">
        <a:spcBef>
          <a:spcPct val="20000"/>
        </a:spcBef>
        <a:buFont typeface="Arial"/>
        <a:buChar char="•"/>
        <a:defRPr sz="2000" kern="1200">
          <a:solidFill>
            <a:schemeClr val="tx1"/>
          </a:solidFill>
          <a:latin typeface="+mn-lt"/>
          <a:ea typeface="+mn-ea"/>
          <a:cs typeface="+mn-cs"/>
        </a:defRPr>
      </a:lvl8pPr>
      <a:lvl9pPr marL="3885902" indent="-228582" algn="l" defTabSz="45716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65" rtl="0" eaLnBrk="1" latinLnBrk="0" hangingPunct="1">
        <a:defRPr sz="1800" kern="1200">
          <a:solidFill>
            <a:schemeClr val="tx1"/>
          </a:solidFill>
          <a:latin typeface="+mn-lt"/>
          <a:ea typeface="+mn-ea"/>
          <a:cs typeface="+mn-cs"/>
        </a:defRPr>
      </a:lvl1pPr>
      <a:lvl2pPr marL="457165" algn="l" defTabSz="457165" rtl="0" eaLnBrk="1" latinLnBrk="0" hangingPunct="1">
        <a:defRPr sz="1800" kern="1200">
          <a:solidFill>
            <a:schemeClr val="tx1"/>
          </a:solidFill>
          <a:latin typeface="+mn-lt"/>
          <a:ea typeface="+mn-ea"/>
          <a:cs typeface="+mn-cs"/>
        </a:defRPr>
      </a:lvl2pPr>
      <a:lvl3pPr marL="914330" algn="l" defTabSz="457165" rtl="0" eaLnBrk="1" latinLnBrk="0" hangingPunct="1">
        <a:defRPr sz="1800" kern="1200">
          <a:solidFill>
            <a:schemeClr val="tx1"/>
          </a:solidFill>
          <a:latin typeface="+mn-lt"/>
          <a:ea typeface="+mn-ea"/>
          <a:cs typeface="+mn-cs"/>
        </a:defRPr>
      </a:lvl3pPr>
      <a:lvl4pPr marL="1371495" algn="l" defTabSz="457165" rtl="0" eaLnBrk="1" latinLnBrk="0" hangingPunct="1">
        <a:defRPr sz="1800" kern="1200">
          <a:solidFill>
            <a:schemeClr val="tx1"/>
          </a:solidFill>
          <a:latin typeface="+mn-lt"/>
          <a:ea typeface="+mn-ea"/>
          <a:cs typeface="+mn-cs"/>
        </a:defRPr>
      </a:lvl4pPr>
      <a:lvl5pPr marL="1828660" algn="l" defTabSz="457165" rtl="0" eaLnBrk="1" latinLnBrk="0" hangingPunct="1">
        <a:defRPr sz="1800" kern="1200">
          <a:solidFill>
            <a:schemeClr val="tx1"/>
          </a:solidFill>
          <a:latin typeface="+mn-lt"/>
          <a:ea typeface="+mn-ea"/>
          <a:cs typeface="+mn-cs"/>
        </a:defRPr>
      </a:lvl5pPr>
      <a:lvl6pPr marL="2285825" algn="l" defTabSz="457165" rtl="0" eaLnBrk="1" latinLnBrk="0" hangingPunct="1">
        <a:defRPr sz="1800" kern="1200">
          <a:solidFill>
            <a:schemeClr val="tx1"/>
          </a:solidFill>
          <a:latin typeface="+mn-lt"/>
          <a:ea typeface="+mn-ea"/>
          <a:cs typeface="+mn-cs"/>
        </a:defRPr>
      </a:lvl6pPr>
      <a:lvl7pPr marL="2742990" algn="l" defTabSz="457165" rtl="0" eaLnBrk="1" latinLnBrk="0" hangingPunct="1">
        <a:defRPr sz="1800" kern="1200">
          <a:solidFill>
            <a:schemeClr val="tx1"/>
          </a:solidFill>
          <a:latin typeface="+mn-lt"/>
          <a:ea typeface="+mn-ea"/>
          <a:cs typeface="+mn-cs"/>
        </a:defRPr>
      </a:lvl7pPr>
      <a:lvl8pPr marL="3200154" algn="l" defTabSz="457165" rtl="0" eaLnBrk="1" latinLnBrk="0" hangingPunct="1">
        <a:defRPr sz="1800" kern="1200">
          <a:solidFill>
            <a:schemeClr val="tx1"/>
          </a:solidFill>
          <a:latin typeface="+mn-lt"/>
          <a:ea typeface="+mn-ea"/>
          <a:cs typeface="+mn-cs"/>
        </a:defRPr>
      </a:lvl8pPr>
      <a:lvl9pPr marL="3657319" algn="l" defTabSz="457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9144000" cy="5143211"/>
          </a:xfrm>
          <a:custGeom>
            <a:avLst/>
            <a:gdLst/>
            <a:ahLst/>
            <a:cxnLst/>
            <a:rect l="l" t="t" r="r" b="b"/>
            <a:pathLst>
              <a:path w="20104100" h="11308715">
                <a:moveTo>
                  <a:pt x="20104099" y="0"/>
                </a:moveTo>
                <a:lnTo>
                  <a:pt x="0" y="0"/>
                </a:lnTo>
                <a:lnTo>
                  <a:pt x="0" y="11308556"/>
                </a:lnTo>
                <a:lnTo>
                  <a:pt x="20104099" y="11308556"/>
                </a:lnTo>
                <a:lnTo>
                  <a:pt x="20104099" y="0"/>
                </a:lnTo>
                <a:close/>
              </a:path>
            </a:pathLst>
          </a:custGeom>
          <a:solidFill>
            <a:srgbClr val="FCFCFC"/>
          </a:solidFill>
        </p:spPr>
        <p:txBody>
          <a:bodyPr wrap="square" lIns="0" tIns="0" rIns="0" bIns="0" rtlCol="0"/>
          <a:lstStyle/>
          <a:p>
            <a:endParaRPr sz="819"/>
          </a:p>
        </p:txBody>
      </p:sp>
      <p:sp>
        <p:nvSpPr>
          <p:cNvPr id="2" name="Holder 2"/>
          <p:cNvSpPr>
            <a:spLocks noGrp="1"/>
          </p:cNvSpPr>
          <p:nvPr>
            <p:ph type="title"/>
          </p:nvPr>
        </p:nvSpPr>
        <p:spPr>
          <a:xfrm>
            <a:off x="363965" y="333514"/>
            <a:ext cx="8416070" cy="2031325"/>
          </a:xfrm>
          <a:prstGeom prst="rect">
            <a:avLst/>
          </a:prstGeom>
        </p:spPr>
        <p:txBody>
          <a:bodyPr wrap="square" lIns="0" tIns="0" rIns="0" bIns="0">
            <a:spAutoFit/>
          </a:bodyPr>
          <a:lstStyle>
            <a:lvl1pPr>
              <a:defRPr sz="13200" b="0" i="0">
                <a:solidFill>
                  <a:srgbClr val="181818"/>
                </a:solidFill>
                <a:latin typeface="Lucida Console"/>
                <a:cs typeface="Lucida Console"/>
              </a:defRPr>
            </a:lvl1pPr>
          </a:lstStyle>
          <a:p>
            <a:endParaRPr/>
          </a:p>
        </p:txBody>
      </p:sp>
      <p:sp>
        <p:nvSpPr>
          <p:cNvPr id="3" name="Holder 3"/>
          <p:cNvSpPr>
            <a:spLocks noGrp="1"/>
          </p:cNvSpPr>
          <p:nvPr>
            <p:ph type="body" idx="1"/>
          </p:nvPr>
        </p:nvSpPr>
        <p:spPr>
          <a:xfrm>
            <a:off x="457200" y="1183005"/>
            <a:ext cx="82296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4783456"/>
            <a:ext cx="292608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6"/>
            <a:ext cx="210312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6/27/2026</a:t>
            </a:fld>
            <a:endParaRPr lang="en-US"/>
          </a:p>
        </p:txBody>
      </p:sp>
      <p:sp>
        <p:nvSpPr>
          <p:cNvPr id="6" name="Holder 6"/>
          <p:cNvSpPr>
            <a:spLocks noGrp="1"/>
          </p:cNvSpPr>
          <p:nvPr>
            <p:ph type="sldNum" sz="quarter" idx="7"/>
          </p:nvPr>
        </p:nvSpPr>
        <p:spPr>
          <a:xfrm>
            <a:off x="6583681" y="4783456"/>
            <a:ext cx="210312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53534020"/>
      </p:ext>
    </p:extLst>
  </p:cSld>
  <p:clrMap bg1="lt1" tx1="dk1" bg2="lt2" tx2="dk2" accent1="accent1" accent2="accent2" accent3="accent3" accent4="accent4" accent5="accent5" accent6="accent6" hlink="hlink" folHlink="folHlink"/>
  <p:sldLayoutIdLst>
    <p:sldLayoutId id="2147484531" r:id="rId1"/>
    <p:sldLayoutId id="2147484532" r:id="rId2"/>
    <p:sldLayoutId id="2147484533" r:id="rId3"/>
    <p:sldLayoutId id="2147484534" r:id="rId4"/>
    <p:sldLayoutId id="2147484535" r:id="rId5"/>
    <p:sldLayoutId id="2147484536" r:id="rId6"/>
    <p:sldLayoutId id="2147484537" r:id="rId7"/>
  </p:sldLayoutIdLst>
  <p:txStyles>
    <p:titleStyle>
      <a:lvl1pPr>
        <a:defRPr>
          <a:latin typeface="+mj-lt"/>
          <a:ea typeface="+mj-ea"/>
          <a:cs typeface="+mj-cs"/>
        </a:defRPr>
      </a:lvl1pPr>
    </p:titleStyle>
    <p:bodyStyle>
      <a:lvl1pPr marL="0">
        <a:defRPr>
          <a:latin typeface="+mn-lt"/>
          <a:ea typeface="+mn-ea"/>
          <a:cs typeface="+mn-cs"/>
        </a:defRPr>
      </a:lvl1pPr>
      <a:lvl2pPr marL="207938">
        <a:defRPr>
          <a:latin typeface="+mn-lt"/>
          <a:ea typeface="+mn-ea"/>
          <a:cs typeface="+mn-cs"/>
        </a:defRPr>
      </a:lvl2pPr>
      <a:lvl3pPr marL="415874">
        <a:defRPr>
          <a:latin typeface="+mn-lt"/>
          <a:ea typeface="+mn-ea"/>
          <a:cs typeface="+mn-cs"/>
        </a:defRPr>
      </a:lvl3pPr>
      <a:lvl4pPr marL="623812">
        <a:defRPr>
          <a:latin typeface="+mn-lt"/>
          <a:ea typeface="+mn-ea"/>
          <a:cs typeface="+mn-cs"/>
        </a:defRPr>
      </a:lvl4pPr>
      <a:lvl5pPr marL="831749">
        <a:defRPr>
          <a:latin typeface="+mn-lt"/>
          <a:ea typeface="+mn-ea"/>
          <a:cs typeface="+mn-cs"/>
        </a:defRPr>
      </a:lvl5pPr>
      <a:lvl6pPr marL="1039686">
        <a:defRPr>
          <a:latin typeface="+mn-lt"/>
          <a:ea typeface="+mn-ea"/>
          <a:cs typeface="+mn-cs"/>
        </a:defRPr>
      </a:lvl6pPr>
      <a:lvl7pPr marL="1247623">
        <a:defRPr>
          <a:latin typeface="+mn-lt"/>
          <a:ea typeface="+mn-ea"/>
          <a:cs typeface="+mn-cs"/>
        </a:defRPr>
      </a:lvl7pPr>
      <a:lvl8pPr marL="1455560">
        <a:defRPr>
          <a:latin typeface="+mn-lt"/>
          <a:ea typeface="+mn-ea"/>
          <a:cs typeface="+mn-cs"/>
        </a:defRPr>
      </a:lvl8pPr>
      <a:lvl9pPr marL="1663497">
        <a:defRPr>
          <a:latin typeface="+mn-lt"/>
          <a:ea typeface="+mn-ea"/>
          <a:cs typeface="+mn-cs"/>
        </a:defRPr>
      </a:lvl9pPr>
    </p:bodyStyle>
    <p:otherStyle>
      <a:lvl1pPr marL="0">
        <a:defRPr>
          <a:latin typeface="+mn-lt"/>
          <a:ea typeface="+mn-ea"/>
          <a:cs typeface="+mn-cs"/>
        </a:defRPr>
      </a:lvl1pPr>
      <a:lvl2pPr marL="207938">
        <a:defRPr>
          <a:latin typeface="+mn-lt"/>
          <a:ea typeface="+mn-ea"/>
          <a:cs typeface="+mn-cs"/>
        </a:defRPr>
      </a:lvl2pPr>
      <a:lvl3pPr marL="415874">
        <a:defRPr>
          <a:latin typeface="+mn-lt"/>
          <a:ea typeface="+mn-ea"/>
          <a:cs typeface="+mn-cs"/>
        </a:defRPr>
      </a:lvl3pPr>
      <a:lvl4pPr marL="623812">
        <a:defRPr>
          <a:latin typeface="+mn-lt"/>
          <a:ea typeface="+mn-ea"/>
          <a:cs typeface="+mn-cs"/>
        </a:defRPr>
      </a:lvl4pPr>
      <a:lvl5pPr marL="831749">
        <a:defRPr>
          <a:latin typeface="+mn-lt"/>
          <a:ea typeface="+mn-ea"/>
          <a:cs typeface="+mn-cs"/>
        </a:defRPr>
      </a:lvl5pPr>
      <a:lvl6pPr marL="1039686">
        <a:defRPr>
          <a:latin typeface="+mn-lt"/>
          <a:ea typeface="+mn-ea"/>
          <a:cs typeface="+mn-cs"/>
        </a:defRPr>
      </a:lvl6pPr>
      <a:lvl7pPr marL="1247623">
        <a:defRPr>
          <a:latin typeface="+mn-lt"/>
          <a:ea typeface="+mn-ea"/>
          <a:cs typeface="+mn-cs"/>
        </a:defRPr>
      </a:lvl7pPr>
      <a:lvl8pPr marL="1455560">
        <a:defRPr>
          <a:latin typeface="+mn-lt"/>
          <a:ea typeface="+mn-ea"/>
          <a:cs typeface="+mn-cs"/>
        </a:defRPr>
      </a:lvl8pPr>
      <a:lvl9pPr marL="1663497">
        <a:defRPr>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786B98E-A3F5-F244-8A88-AEE137EAAED5}"/>
              </a:ext>
            </a:extLst>
          </p:cNvPr>
          <p:cNvPicPr>
            <a:picLocks noChangeAspect="1"/>
          </p:cNvPicPr>
          <p:nvPr userDrawn="1"/>
        </p:nvPicPr>
        <p:blipFill>
          <a:blip r:embed="rId19"/>
          <a:srcRect/>
          <a:stretch/>
        </p:blipFill>
        <p:spPr>
          <a:xfrm>
            <a:off x="-851" y="0"/>
            <a:ext cx="276225" cy="5143500"/>
          </a:xfrm>
          <a:prstGeom prst="rect">
            <a:avLst/>
          </a:prstGeom>
        </p:spPr>
      </p:pic>
    </p:spTree>
    <p:extLst>
      <p:ext uri="{BB962C8B-B14F-4D97-AF65-F5344CB8AC3E}">
        <p14:creationId xmlns:p14="http://schemas.microsoft.com/office/powerpoint/2010/main" val="2629407055"/>
      </p:ext>
    </p:extLst>
  </p:cSld>
  <p:clrMap bg1="lt1" tx1="dk1" bg2="lt2" tx2="dk2" accent1="accent1" accent2="accent2" accent3="accent3" accent4="accent4" accent5="accent5" accent6="accent6" hlink="hlink" folHlink="folHlink"/>
  <p:sldLayoutIdLst>
    <p:sldLayoutId id="2147484539" r:id="rId1"/>
    <p:sldLayoutId id="2147484540" r:id="rId2"/>
    <p:sldLayoutId id="2147484541" r:id="rId3"/>
    <p:sldLayoutId id="2147484542" r:id="rId4"/>
    <p:sldLayoutId id="2147484543" r:id="rId5"/>
    <p:sldLayoutId id="2147484544" r:id="rId6"/>
    <p:sldLayoutId id="2147484545" r:id="rId7"/>
    <p:sldLayoutId id="2147484546" r:id="rId8"/>
    <p:sldLayoutId id="2147484547" r:id="rId9"/>
    <p:sldLayoutId id="2147484548" r:id="rId10"/>
    <p:sldLayoutId id="2147484549" r:id="rId11"/>
    <p:sldLayoutId id="2147484550" r:id="rId12"/>
    <p:sldLayoutId id="2147484551" r:id="rId13"/>
    <p:sldLayoutId id="2147484553" r:id="rId14"/>
    <p:sldLayoutId id="2147484554" r:id="rId15"/>
    <p:sldLayoutId id="2147484555" r:id="rId16"/>
    <p:sldLayoutId id="2147484556"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171" rtl="0" eaLnBrk="1" latinLnBrk="0" hangingPunct="1">
        <a:spcBef>
          <a:spcPct val="0"/>
        </a:spcBef>
        <a:buNone/>
        <a:defRPr sz="4400" kern="1200">
          <a:solidFill>
            <a:schemeClr val="tx1"/>
          </a:solidFill>
          <a:latin typeface="+mj-lt"/>
          <a:ea typeface="+mj-ea"/>
          <a:cs typeface="+mj-cs"/>
        </a:defRPr>
      </a:lvl1pPr>
    </p:titleStyle>
    <p:bodyStyle>
      <a:lvl1pPr marL="342878" indent="-342878" algn="l" defTabSz="457171" rtl="0" eaLnBrk="1" latinLnBrk="0" hangingPunct="1">
        <a:spcBef>
          <a:spcPct val="20000"/>
        </a:spcBef>
        <a:buFont typeface="Arial"/>
        <a:buChar char="•"/>
        <a:defRPr sz="3200" kern="1200">
          <a:solidFill>
            <a:schemeClr val="tx1"/>
          </a:solidFill>
          <a:latin typeface="+mn-lt"/>
          <a:ea typeface="+mn-ea"/>
          <a:cs typeface="+mn-cs"/>
        </a:defRPr>
      </a:lvl1pPr>
      <a:lvl2pPr marL="742902" indent="-285732" algn="l" defTabSz="457171" rtl="0" eaLnBrk="1" latinLnBrk="0" hangingPunct="1">
        <a:spcBef>
          <a:spcPct val="20000"/>
        </a:spcBef>
        <a:buFont typeface="Arial"/>
        <a:buChar char="–"/>
        <a:defRPr sz="2800" kern="1200">
          <a:solidFill>
            <a:schemeClr val="tx1"/>
          </a:solidFill>
          <a:latin typeface="+mn-lt"/>
          <a:ea typeface="+mn-ea"/>
          <a:cs typeface="+mn-cs"/>
        </a:defRPr>
      </a:lvl2pPr>
      <a:lvl3pPr marL="1142926" indent="-228585" algn="l" defTabSz="457171" rtl="0" eaLnBrk="1" latinLnBrk="0" hangingPunct="1">
        <a:spcBef>
          <a:spcPct val="20000"/>
        </a:spcBef>
        <a:buFont typeface="Arial"/>
        <a:buChar char="•"/>
        <a:defRPr sz="2400" kern="1200">
          <a:solidFill>
            <a:schemeClr val="tx1"/>
          </a:solidFill>
          <a:latin typeface="+mn-lt"/>
          <a:ea typeface="+mn-ea"/>
          <a:cs typeface="+mn-cs"/>
        </a:defRPr>
      </a:lvl3pPr>
      <a:lvl4pPr marL="1600097" indent="-228585" algn="l" defTabSz="457171" rtl="0" eaLnBrk="1" latinLnBrk="0" hangingPunct="1">
        <a:spcBef>
          <a:spcPct val="20000"/>
        </a:spcBef>
        <a:buFont typeface="Arial"/>
        <a:buChar char="–"/>
        <a:defRPr sz="2000" kern="1200">
          <a:solidFill>
            <a:schemeClr val="tx1"/>
          </a:solidFill>
          <a:latin typeface="+mn-lt"/>
          <a:ea typeface="+mn-ea"/>
          <a:cs typeface="+mn-cs"/>
        </a:defRPr>
      </a:lvl4pPr>
      <a:lvl5pPr marL="2057268" indent="-228585" algn="l" defTabSz="457171" rtl="0" eaLnBrk="1" latinLnBrk="0" hangingPunct="1">
        <a:spcBef>
          <a:spcPct val="20000"/>
        </a:spcBef>
        <a:buFont typeface="Arial"/>
        <a:buChar char="»"/>
        <a:defRPr sz="2000" kern="1200">
          <a:solidFill>
            <a:schemeClr val="tx1"/>
          </a:solidFill>
          <a:latin typeface="+mn-lt"/>
          <a:ea typeface="+mn-ea"/>
          <a:cs typeface="+mn-cs"/>
        </a:defRPr>
      </a:lvl5pPr>
      <a:lvl6pPr marL="2514438" indent="-228585" algn="l" defTabSz="457171" rtl="0" eaLnBrk="1" latinLnBrk="0" hangingPunct="1">
        <a:spcBef>
          <a:spcPct val="20000"/>
        </a:spcBef>
        <a:buFont typeface="Arial"/>
        <a:buChar char="•"/>
        <a:defRPr sz="2000" kern="1200">
          <a:solidFill>
            <a:schemeClr val="tx1"/>
          </a:solidFill>
          <a:latin typeface="+mn-lt"/>
          <a:ea typeface="+mn-ea"/>
          <a:cs typeface="+mn-cs"/>
        </a:defRPr>
      </a:lvl6pPr>
      <a:lvl7pPr marL="2971609" indent="-228585" algn="l" defTabSz="457171" rtl="0" eaLnBrk="1" latinLnBrk="0" hangingPunct="1">
        <a:spcBef>
          <a:spcPct val="20000"/>
        </a:spcBef>
        <a:buFont typeface="Arial"/>
        <a:buChar char="•"/>
        <a:defRPr sz="2000" kern="1200">
          <a:solidFill>
            <a:schemeClr val="tx1"/>
          </a:solidFill>
          <a:latin typeface="+mn-lt"/>
          <a:ea typeface="+mn-ea"/>
          <a:cs typeface="+mn-cs"/>
        </a:defRPr>
      </a:lvl7pPr>
      <a:lvl8pPr marL="3428780" indent="-228585" algn="l" defTabSz="457171" rtl="0" eaLnBrk="1" latinLnBrk="0" hangingPunct="1">
        <a:spcBef>
          <a:spcPct val="20000"/>
        </a:spcBef>
        <a:buFont typeface="Arial"/>
        <a:buChar char="•"/>
        <a:defRPr sz="2000" kern="1200">
          <a:solidFill>
            <a:schemeClr val="tx1"/>
          </a:solidFill>
          <a:latin typeface="+mn-lt"/>
          <a:ea typeface="+mn-ea"/>
          <a:cs typeface="+mn-cs"/>
        </a:defRPr>
      </a:lvl8pPr>
      <a:lvl9pPr marL="3885951" indent="-228585" algn="l" defTabSz="457171"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1" rtl="0" eaLnBrk="1" latinLnBrk="0" hangingPunct="1">
        <a:defRPr sz="1800" kern="1200">
          <a:solidFill>
            <a:schemeClr val="tx1"/>
          </a:solidFill>
          <a:latin typeface="+mn-lt"/>
          <a:ea typeface="+mn-ea"/>
          <a:cs typeface="+mn-cs"/>
        </a:defRPr>
      </a:lvl1pPr>
      <a:lvl2pPr marL="457171" algn="l" defTabSz="457171" rtl="0" eaLnBrk="1" latinLnBrk="0" hangingPunct="1">
        <a:defRPr sz="1800" kern="1200">
          <a:solidFill>
            <a:schemeClr val="tx1"/>
          </a:solidFill>
          <a:latin typeface="+mn-lt"/>
          <a:ea typeface="+mn-ea"/>
          <a:cs typeface="+mn-cs"/>
        </a:defRPr>
      </a:lvl2pPr>
      <a:lvl3pPr marL="914342" algn="l" defTabSz="457171" rtl="0" eaLnBrk="1" latinLnBrk="0" hangingPunct="1">
        <a:defRPr sz="1800" kern="1200">
          <a:solidFill>
            <a:schemeClr val="tx1"/>
          </a:solidFill>
          <a:latin typeface="+mn-lt"/>
          <a:ea typeface="+mn-ea"/>
          <a:cs typeface="+mn-cs"/>
        </a:defRPr>
      </a:lvl3pPr>
      <a:lvl4pPr marL="1371512" algn="l" defTabSz="457171" rtl="0" eaLnBrk="1" latinLnBrk="0" hangingPunct="1">
        <a:defRPr sz="1800" kern="1200">
          <a:solidFill>
            <a:schemeClr val="tx1"/>
          </a:solidFill>
          <a:latin typeface="+mn-lt"/>
          <a:ea typeface="+mn-ea"/>
          <a:cs typeface="+mn-cs"/>
        </a:defRPr>
      </a:lvl4pPr>
      <a:lvl5pPr marL="1828683" algn="l" defTabSz="457171" rtl="0" eaLnBrk="1" latinLnBrk="0" hangingPunct="1">
        <a:defRPr sz="1800" kern="1200">
          <a:solidFill>
            <a:schemeClr val="tx1"/>
          </a:solidFill>
          <a:latin typeface="+mn-lt"/>
          <a:ea typeface="+mn-ea"/>
          <a:cs typeface="+mn-cs"/>
        </a:defRPr>
      </a:lvl5pPr>
      <a:lvl6pPr marL="2285854" algn="l" defTabSz="457171" rtl="0" eaLnBrk="1" latinLnBrk="0" hangingPunct="1">
        <a:defRPr sz="1800" kern="1200">
          <a:solidFill>
            <a:schemeClr val="tx1"/>
          </a:solidFill>
          <a:latin typeface="+mn-lt"/>
          <a:ea typeface="+mn-ea"/>
          <a:cs typeface="+mn-cs"/>
        </a:defRPr>
      </a:lvl6pPr>
      <a:lvl7pPr marL="2743024" algn="l" defTabSz="457171" rtl="0" eaLnBrk="1" latinLnBrk="0" hangingPunct="1">
        <a:defRPr sz="1800" kern="1200">
          <a:solidFill>
            <a:schemeClr val="tx1"/>
          </a:solidFill>
          <a:latin typeface="+mn-lt"/>
          <a:ea typeface="+mn-ea"/>
          <a:cs typeface="+mn-cs"/>
        </a:defRPr>
      </a:lvl7pPr>
      <a:lvl8pPr marL="3200194" algn="l" defTabSz="457171" rtl="0" eaLnBrk="1" latinLnBrk="0" hangingPunct="1">
        <a:defRPr sz="1800" kern="1200">
          <a:solidFill>
            <a:schemeClr val="tx1"/>
          </a:solidFill>
          <a:latin typeface="+mn-lt"/>
          <a:ea typeface="+mn-ea"/>
          <a:cs typeface="+mn-cs"/>
        </a:defRPr>
      </a:lvl8pPr>
      <a:lvl9pPr marL="3657365" algn="l" defTabSz="457171"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4128"/>
      </p:ext>
    </p:extLst>
  </p:cSld>
  <p:clrMap bg1="lt1" tx1="dk1" bg2="lt2" tx2="dk2" accent1="accent1" accent2="accent2" accent3="accent3" accent4="accent4" accent5="accent5" accent6="accent6" hlink="hlink" folHlink="folHlink"/>
  <p:sldLayoutIdLst>
    <p:sldLayoutId id="2147484559" r:id="rId1"/>
    <p:sldLayoutId id="2147484560" r:id="rId2"/>
    <p:sldLayoutId id="2147484561" r:id="rId3"/>
    <p:sldLayoutId id="2147484562" r:id="rId4"/>
    <p:sldLayoutId id="2147484563" r:id="rId5"/>
    <p:sldLayoutId id="2147484564" r:id="rId6"/>
    <p:sldLayoutId id="2147484565" r:id="rId7"/>
    <p:sldLayoutId id="2147484566" r:id="rId8"/>
    <p:sldLayoutId id="2147484567" r:id="rId9"/>
    <p:sldLayoutId id="2147484568" r:id="rId10"/>
    <p:sldLayoutId id="2147484569" r:id="rId11"/>
    <p:sldLayoutId id="2147484570" r:id="rId12"/>
    <p:sldLayoutId id="2147484571" r:id="rId13"/>
    <p:sldLayoutId id="2147484572" r:id="rId14"/>
    <p:sldLayoutId id="2147484573" r:id="rId15"/>
    <p:sldLayoutId id="2147484574" r:id="rId16"/>
    <p:sldLayoutId id="2147484575" r:id="rId17"/>
    <p:sldLayoutId id="2147484576" r:id="rId18"/>
    <p:sldLayoutId id="2147484577" r:id="rId19"/>
    <p:sldLayoutId id="2147484578" r:id="rId20"/>
    <p:sldLayoutId id="2147484579" r:id="rId21"/>
    <p:sldLayoutId id="2147484580" r:id="rId22"/>
    <p:sldLayoutId id="2147484581" r:id="rId23"/>
    <p:sldLayoutId id="2147484582" r:id="rId24"/>
    <p:sldLayoutId id="2147484583" r:id="rId25"/>
    <p:sldLayoutId id="2147484584" r:id="rId26"/>
    <p:sldLayoutId id="2147484585" r:id="rId27"/>
    <p:sldLayoutId id="2147484586" r:id="rId28"/>
    <p:sldLayoutId id="2147484587" r:id="rId29"/>
    <p:sldLayoutId id="2147484588" r:id="rId30"/>
    <p:sldLayoutId id="2147484589" r:id="rId31"/>
    <p:sldLayoutId id="2147484590" r:id="rId32"/>
    <p:sldLayoutId id="2147484591" r:id="rId33"/>
    <p:sldLayoutId id="2147484592" r:id="rId3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6" rtl="0" eaLnBrk="1" latinLnBrk="0" hangingPunct="1">
        <a:spcBef>
          <a:spcPct val="0"/>
        </a:spcBef>
        <a:buNone/>
        <a:defRPr sz="4400" kern="1200">
          <a:solidFill>
            <a:schemeClr val="tx1"/>
          </a:solidFill>
          <a:latin typeface="+mj-lt"/>
          <a:ea typeface="+mj-ea"/>
          <a:cs typeface="+mj-cs"/>
        </a:defRPr>
      </a:lvl1pPr>
    </p:titleStyle>
    <p:bodyStyle>
      <a:lvl1pPr marL="342904" indent="-342904" algn="l" defTabSz="457206" rtl="0" eaLnBrk="1" latinLnBrk="0" hangingPunct="1">
        <a:spcBef>
          <a:spcPct val="20000"/>
        </a:spcBef>
        <a:buFont typeface="Arial"/>
        <a:buChar char="•"/>
        <a:defRPr sz="3200" kern="1200">
          <a:solidFill>
            <a:schemeClr val="tx1"/>
          </a:solidFill>
          <a:latin typeface="+mn-lt"/>
          <a:ea typeface="+mn-ea"/>
          <a:cs typeface="+mn-cs"/>
        </a:defRPr>
      </a:lvl1pPr>
      <a:lvl2pPr marL="742959" indent="-285754" algn="l" defTabSz="457206" rtl="0" eaLnBrk="1" latinLnBrk="0" hangingPunct="1">
        <a:spcBef>
          <a:spcPct val="20000"/>
        </a:spcBef>
        <a:buFont typeface="Arial"/>
        <a:buChar char="–"/>
        <a:defRPr sz="2800" kern="1200">
          <a:solidFill>
            <a:schemeClr val="tx1"/>
          </a:solidFill>
          <a:latin typeface="+mn-lt"/>
          <a:ea typeface="+mn-ea"/>
          <a:cs typeface="+mn-cs"/>
        </a:defRPr>
      </a:lvl2pPr>
      <a:lvl3pPr marL="1143014" indent="-228603" algn="l" defTabSz="457206" rtl="0" eaLnBrk="1" latinLnBrk="0" hangingPunct="1">
        <a:spcBef>
          <a:spcPct val="20000"/>
        </a:spcBef>
        <a:buFont typeface="Arial"/>
        <a:buChar char="•"/>
        <a:defRPr sz="2400" kern="1200">
          <a:solidFill>
            <a:schemeClr val="tx1"/>
          </a:solidFill>
          <a:latin typeface="+mn-lt"/>
          <a:ea typeface="+mn-ea"/>
          <a:cs typeface="+mn-cs"/>
        </a:defRPr>
      </a:lvl3pPr>
      <a:lvl4pPr marL="1600220" indent="-228603" algn="l" defTabSz="457206" rtl="0" eaLnBrk="1" latinLnBrk="0" hangingPunct="1">
        <a:spcBef>
          <a:spcPct val="20000"/>
        </a:spcBef>
        <a:buFont typeface="Arial"/>
        <a:buChar char="–"/>
        <a:defRPr sz="2000" kern="1200">
          <a:solidFill>
            <a:schemeClr val="tx1"/>
          </a:solidFill>
          <a:latin typeface="+mn-lt"/>
          <a:ea typeface="+mn-ea"/>
          <a:cs typeface="+mn-cs"/>
        </a:defRPr>
      </a:lvl4pPr>
      <a:lvl5pPr marL="2057426" indent="-228603" algn="l" defTabSz="457206" rtl="0" eaLnBrk="1" latinLnBrk="0" hangingPunct="1">
        <a:spcBef>
          <a:spcPct val="20000"/>
        </a:spcBef>
        <a:buFont typeface="Arial"/>
        <a:buChar char="»"/>
        <a:defRPr sz="2000" kern="1200">
          <a:solidFill>
            <a:schemeClr val="tx1"/>
          </a:solidFill>
          <a:latin typeface="+mn-lt"/>
          <a:ea typeface="+mn-ea"/>
          <a:cs typeface="+mn-cs"/>
        </a:defRPr>
      </a:lvl5pPr>
      <a:lvl6pPr marL="2514632" indent="-228603" algn="l" defTabSz="457206" rtl="0" eaLnBrk="1" latinLnBrk="0" hangingPunct="1">
        <a:spcBef>
          <a:spcPct val="20000"/>
        </a:spcBef>
        <a:buFont typeface="Arial"/>
        <a:buChar char="•"/>
        <a:defRPr sz="2000" kern="1200">
          <a:solidFill>
            <a:schemeClr val="tx1"/>
          </a:solidFill>
          <a:latin typeface="+mn-lt"/>
          <a:ea typeface="+mn-ea"/>
          <a:cs typeface="+mn-cs"/>
        </a:defRPr>
      </a:lvl6pPr>
      <a:lvl7pPr marL="2971837" indent="-228603" algn="l" defTabSz="457206" rtl="0" eaLnBrk="1" latinLnBrk="0" hangingPunct="1">
        <a:spcBef>
          <a:spcPct val="20000"/>
        </a:spcBef>
        <a:buFont typeface="Arial"/>
        <a:buChar char="•"/>
        <a:defRPr sz="2000" kern="1200">
          <a:solidFill>
            <a:schemeClr val="tx1"/>
          </a:solidFill>
          <a:latin typeface="+mn-lt"/>
          <a:ea typeface="+mn-ea"/>
          <a:cs typeface="+mn-cs"/>
        </a:defRPr>
      </a:lvl7pPr>
      <a:lvl8pPr marL="3429043" indent="-228603" algn="l" defTabSz="457206" rtl="0" eaLnBrk="1" latinLnBrk="0" hangingPunct="1">
        <a:spcBef>
          <a:spcPct val="20000"/>
        </a:spcBef>
        <a:buFont typeface="Arial"/>
        <a:buChar char="•"/>
        <a:defRPr sz="2000" kern="1200">
          <a:solidFill>
            <a:schemeClr val="tx1"/>
          </a:solidFill>
          <a:latin typeface="+mn-lt"/>
          <a:ea typeface="+mn-ea"/>
          <a:cs typeface="+mn-cs"/>
        </a:defRPr>
      </a:lvl8pPr>
      <a:lvl9pPr marL="3886249" indent="-228603" algn="l" defTabSz="457206"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6" rtl="0" eaLnBrk="1" latinLnBrk="0" hangingPunct="1">
        <a:defRPr sz="1800" kern="1200">
          <a:solidFill>
            <a:schemeClr val="tx1"/>
          </a:solidFill>
          <a:latin typeface="+mn-lt"/>
          <a:ea typeface="+mn-ea"/>
          <a:cs typeface="+mn-cs"/>
        </a:defRPr>
      </a:lvl1pPr>
      <a:lvl2pPr marL="457206" algn="l" defTabSz="457206" rtl="0" eaLnBrk="1" latinLnBrk="0" hangingPunct="1">
        <a:defRPr sz="1800" kern="1200">
          <a:solidFill>
            <a:schemeClr val="tx1"/>
          </a:solidFill>
          <a:latin typeface="+mn-lt"/>
          <a:ea typeface="+mn-ea"/>
          <a:cs typeface="+mn-cs"/>
        </a:defRPr>
      </a:lvl2pPr>
      <a:lvl3pPr marL="914411" algn="l" defTabSz="457206" rtl="0" eaLnBrk="1" latinLnBrk="0" hangingPunct="1">
        <a:defRPr sz="1800" kern="1200">
          <a:solidFill>
            <a:schemeClr val="tx1"/>
          </a:solidFill>
          <a:latin typeface="+mn-lt"/>
          <a:ea typeface="+mn-ea"/>
          <a:cs typeface="+mn-cs"/>
        </a:defRPr>
      </a:lvl3pPr>
      <a:lvl4pPr marL="1371617" algn="l" defTabSz="457206" rtl="0" eaLnBrk="1" latinLnBrk="0" hangingPunct="1">
        <a:defRPr sz="1800" kern="1200">
          <a:solidFill>
            <a:schemeClr val="tx1"/>
          </a:solidFill>
          <a:latin typeface="+mn-lt"/>
          <a:ea typeface="+mn-ea"/>
          <a:cs typeface="+mn-cs"/>
        </a:defRPr>
      </a:lvl4pPr>
      <a:lvl5pPr marL="1828823" algn="l" defTabSz="457206" rtl="0" eaLnBrk="1" latinLnBrk="0" hangingPunct="1">
        <a:defRPr sz="1800" kern="1200">
          <a:solidFill>
            <a:schemeClr val="tx1"/>
          </a:solidFill>
          <a:latin typeface="+mn-lt"/>
          <a:ea typeface="+mn-ea"/>
          <a:cs typeface="+mn-cs"/>
        </a:defRPr>
      </a:lvl5pPr>
      <a:lvl6pPr marL="2286029" algn="l" defTabSz="457206" rtl="0" eaLnBrk="1" latinLnBrk="0" hangingPunct="1">
        <a:defRPr sz="1800" kern="1200">
          <a:solidFill>
            <a:schemeClr val="tx1"/>
          </a:solidFill>
          <a:latin typeface="+mn-lt"/>
          <a:ea typeface="+mn-ea"/>
          <a:cs typeface="+mn-cs"/>
        </a:defRPr>
      </a:lvl6pPr>
      <a:lvl7pPr marL="2743234" algn="l" defTabSz="457206" rtl="0" eaLnBrk="1" latinLnBrk="0" hangingPunct="1">
        <a:defRPr sz="1800" kern="1200">
          <a:solidFill>
            <a:schemeClr val="tx1"/>
          </a:solidFill>
          <a:latin typeface="+mn-lt"/>
          <a:ea typeface="+mn-ea"/>
          <a:cs typeface="+mn-cs"/>
        </a:defRPr>
      </a:lvl7pPr>
      <a:lvl8pPr marL="3200440" algn="l" defTabSz="457206" rtl="0" eaLnBrk="1" latinLnBrk="0" hangingPunct="1">
        <a:defRPr sz="1800" kern="1200">
          <a:solidFill>
            <a:schemeClr val="tx1"/>
          </a:solidFill>
          <a:latin typeface="+mn-lt"/>
          <a:ea typeface="+mn-ea"/>
          <a:cs typeface="+mn-cs"/>
        </a:defRPr>
      </a:lvl8pPr>
      <a:lvl9pPr marL="3657646" algn="l" defTabSz="457206"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984FD0-B7B3-6518-F5A7-5396634B6A7D}"/>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AC21C0F-45B4-F577-7065-578346427B87}"/>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633C33-B108-5A1F-6723-8157BA30A3CD}"/>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A3EDC4C7-9EE1-4287-9995-B5C85521BB83}" type="datetimeFigureOut">
              <a:rPr lang="en-US" smtClean="0"/>
              <a:t>6/27/2026</a:t>
            </a:fld>
            <a:endParaRPr lang="en-US"/>
          </a:p>
        </p:txBody>
      </p:sp>
      <p:sp>
        <p:nvSpPr>
          <p:cNvPr id="5" name="Footer Placeholder 4">
            <a:extLst>
              <a:ext uri="{FF2B5EF4-FFF2-40B4-BE49-F238E27FC236}">
                <a16:creationId xmlns:a16="http://schemas.microsoft.com/office/drawing/2014/main" id="{27E0CDDF-AAC0-6126-6BF7-444D683EF54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FA94E12-CD29-C176-E499-B5DA233674A1}"/>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4F38DEE7-A5A5-4263-87F8-60CD0021AF57}" type="slidenum">
              <a:rPr lang="en-US" smtClean="0"/>
              <a:t>‹#›</a:t>
            </a:fld>
            <a:endParaRPr lang="en-US"/>
          </a:p>
        </p:txBody>
      </p:sp>
    </p:spTree>
    <p:extLst>
      <p:ext uri="{BB962C8B-B14F-4D97-AF65-F5344CB8AC3E}">
        <p14:creationId xmlns:p14="http://schemas.microsoft.com/office/powerpoint/2010/main" val="2795490442"/>
      </p:ext>
    </p:extLst>
  </p:cSld>
  <p:clrMap bg1="lt1" tx1="dk1" bg2="lt2" tx2="dk2" accent1="accent1" accent2="accent2" accent3="accent3" accent4="accent4" accent5="accent5" accent6="accent6" hlink="hlink" folHlink="folHlink"/>
  <p:sldLayoutIdLst>
    <p:sldLayoutId id="2147484594" r:id="rId1"/>
    <p:sldLayoutId id="2147484595" r:id="rId2"/>
    <p:sldLayoutId id="2147484596" r:id="rId3"/>
    <p:sldLayoutId id="2147484597" r:id="rId4"/>
    <p:sldLayoutId id="2147484598" r:id="rId5"/>
    <p:sldLayoutId id="2147484599" r:id="rId6"/>
    <p:sldLayoutId id="2147484600" r:id="rId7"/>
    <p:sldLayoutId id="2147484601" r:id="rId8"/>
    <p:sldLayoutId id="2147484602" r:id="rId9"/>
    <p:sldLayoutId id="2147484603" r:id="rId10"/>
    <p:sldLayoutId id="2147484604" r:id="rId11"/>
    <p:sldLayoutId id="2147484605" r:id="rId12"/>
    <p:sldLayoutId id="2147484606" r:id="rId1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D9DF073-6417-4CD0-4217-4C54C62D618F}"/>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EED46E-D88E-0A6F-14F1-8F9F6C254CBB}"/>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E603C9-676C-8224-79E9-075EB55E01FD}"/>
              </a:ext>
            </a:extLst>
          </p:cNvPr>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8751E140-A567-495A-B3C9-A42280F233D7}" type="datetimeFigureOut">
              <a:rPr lang="en-US" smtClean="0"/>
              <a:t>6/27/2026</a:t>
            </a:fld>
            <a:endParaRPr lang="en-US"/>
          </a:p>
        </p:txBody>
      </p:sp>
      <p:sp>
        <p:nvSpPr>
          <p:cNvPr id="5" name="Footer Placeholder 4">
            <a:extLst>
              <a:ext uri="{FF2B5EF4-FFF2-40B4-BE49-F238E27FC236}">
                <a16:creationId xmlns:a16="http://schemas.microsoft.com/office/drawing/2014/main" id="{1B718D16-B4B7-C470-1809-B07E53035F13}"/>
              </a:ext>
            </a:extLst>
          </p:cNvPr>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B953C85-60E1-63BE-7360-55CD1C6E0D67}"/>
              </a:ext>
            </a:extLst>
          </p:cNvPr>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7838725-605C-481A-B6F2-EE7E6416AF84}" type="slidenum">
              <a:rPr lang="en-US" smtClean="0"/>
              <a:t>‹#›</a:t>
            </a:fld>
            <a:endParaRPr lang="en-US"/>
          </a:p>
        </p:txBody>
      </p:sp>
    </p:spTree>
    <p:extLst>
      <p:ext uri="{BB962C8B-B14F-4D97-AF65-F5344CB8AC3E}">
        <p14:creationId xmlns:p14="http://schemas.microsoft.com/office/powerpoint/2010/main" val="1012514019"/>
      </p:ext>
    </p:extLst>
  </p:cSld>
  <p:clrMap bg1="lt1" tx1="dk1" bg2="lt2" tx2="dk2" accent1="accent1" accent2="accent2" accent3="accent3" accent4="accent4" accent5="accent5" accent6="accent6" hlink="hlink" folHlink="folHlink"/>
  <p:sldLayoutIdLst>
    <p:sldLayoutId id="2147484608" r:id="rId1"/>
    <p:sldLayoutId id="2147484609" r:id="rId2"/>
    <p:sldLayoutId id="2147484610" r:id="rId3"/>
    <p:sldLayoutId id="2147484611" r:id="rId4"/>
    <p:sldLayoutId id="2147484612" r:id="rId5"/>
    <p:sldLayoutId id="2147484613" r:id="rId6"/>
    <p:sldLayoutId id="2147484614" r:id="rId7"/>
    <p:sldLayoutId id="2147484615" r:id="rId8"/>
    <p:sldLayoutId id="2147484616" r:id="rId9"/>
    <p:sldLayoutId id="2147484617" r:id="rId10"/>
    <p:sldLayoutId id="2147484618" r:id="rId11"/>
    <p:sldLayoutId id="2147484619" r:id="rId12"/>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6/27/2026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263804631"/>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xml"/><Relationship Id="rId1" Type="http://schemas.openxmlformats.org/officeDocument/2006/relationships/slideLayout" Target="../slideLayouts/slideLayout220.xml"/></Relationships>
</file>

<file path=ppt/slides/_rels/slide3.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2.xml"/><Relationship Id="rId1" Type="http://schemas.openxmlformats.org/officeDocument/2006/relationships/slideLayout" Target="../slideLayouts/slideLayout230.xml"/></Relationships>
</file>

<file path=ppt/slides/_rels/slide4.xml.rels><?xml version="1.0" encoding="UTF-8" standalone="yes"?>
<Relationships xmlns="http://schemas.openxmlformats.org/package/2006/relationships"><Relationship Id="rId8" Type="http://schemas.openxmlformats.org/officeDocument/2006/relationships/image" Target="../media/image97.jpg"/><Relationship Id="rId3" Type="http://schemas.openxmlformats.org/officeDocument/2006/relationships/image" Target="../media/image92.jpg"/><Relationship Id="rId7" Type="http://schemas.openxmlformats.org/officeDocument/2006/relationships/image" Target="../media/image96.jpg"/><Relationship Id="rId2" Type="http://schemas.openxmlformats.org/officeDocument/2006/relationships/notesSlide" Target="../notesSlides/notesSlide3.xml"/><Relationship Id="rId1" Type="http://schemas.openxmlformats.org/officeDocument/2006/relationships/slideLayout" Target="../slideLayouts/slideLayout229.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5.xml.rels><?xml version="1.0" encoding="UTF-8" standalone="yes"?>
<Relationships xmlns="http://schemas.openxmlformats.org/package/2006/relationships"><Relationship Id="rId3" Type="http://schemas.openxmlformats.org/officeDocument/2006/relationships/hyperlink" Target="https://en.wikipedia.org/wiki/Radium_Girls" TargetMode="External"/><Relationship Id="rId2" Type="http://schemas.openxmlformats.org/officeDocument/2006/relationships/notesSlide" Target="../notesSlides/notesSlide4.xml"/><Relationship Id="rId1" Type="http://schemas.openxmlformats.org/officeDocument/2006/relationships/slideLayout" Target="../slideLayouts/slideLayout230.xml"/><Relationship Id="rId4" Type="http://schemas.openxmlformats.org/officeDocument/2006/relationships/image" Target="../media/image98.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1.xml"/></Relationships>
</file>

<file path=ppt/slides/_rels/slide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7.xml"/><Relationship Id="rId1" Type="http://schemas.openxmlformats.org/officeDocument/2006/relationships/slideLayout" Target="../slideLayouts/slideLayout218.xml"/></Relationships>
</file>

<file path=ppt/slides/_rels/slide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8.xml"/><Relationship Id="rId1" Type="http://schemas.openxmlformats.org/officeDocument/2006/relationships/slideLayout" Target="../slideLayouts/slideLayout2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9.xml"/><Relationship Id="rId1" Type="http://schemas.openxmlformats.org/officeDocument/2006/relationships/slideLayout" Target="../slideLayouts/slideLayout218.xml"/></Relationships>
</file>

<file path=ppt/slides/_rels/slide11.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0.xml"/><Relationship Id="rId1" Type="http://schemas.openxmlformats.org/officeDocument/2006/relationships/slideLayout" Target="../slideLayouts/slideLayout218.xml"/></Relationships>
</file>

<file path=ppt/slides/_rels/slide12.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1.xml"/><Relationship Id="rId1" Type="http://schemas.openxmlformats.org/officeDocument/2006/relationships/slideLayout" Target="../slideLayouts/slideLayout218.xml"/></Relationships>
</file>

<file path=ppt/slides/_rels/slide1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xml"/><Relationship Id="rId1" Type="http://schemas.openxmlformats.org/officeDocument/2006/relationships/slideLayout" Target="../slideLayouts/slideLayout218.xml"/></Relationships>
</file>

<file path=ppt/slides/_rels/slide1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218.xml"/><Relationship Id="rId4" Type="http://schemas.openxmlformats.org/officeDocument/2006/relationships/image" Target="../media/image107.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8.xml"/></Relationships>
</file>

<file path=ppt/slides/_rels/slide1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94.xml"/></Relationships>
</file>

<file path=ppt/slides/_rels/slide17.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png"/><Relationship Id="rId1" Type="http://schemas.openxmlformats.org/officeDocument/2006/relationships/slideLayout" Target="../slideLayouts/slideLayout91.xml"/><Relationship Id="rId4" Type="http://schemas.openxmlformats.org/officeDocument/2006/relationships/image" Target="../media/image113.jpeg"/></Relationships>
</file>

<file path=ppt/slides/_rels/slide19.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5.png"/><Relationship Id="rId7" Type="http://schemas.openxmlformats.org/officeDocument/2006/relationships/image" Target="../media/image119.jpeg"/><Relationship Id="rId2" Type="http://schemas.openxmlformats.org/officeDocument/2006/relationships/image" Target="../media/image114.png"/><Relationship Id="rId1" Type="http://schemas.openxmlformats.org/officeDocument/2006/relationships/slideLayout" Target="../slideLayouts/slideLayout96.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116.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96.xml"/></Relationships>
</file>

<file path=ppt/slides/_rels/slide2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4.xml"/><Relationship Id="rId1" Type="http://schemas.openxmlformats.org/officeDocument/2006/relationships/slideLayout" Target="../slideLayouts/slideLayout221.xml"/><Relationship Id="rId4" Type="http://schemas.openxmlformats.org/officeDocument/2006/relationships/hyperlink" Target="http://www.wired.com/story/fei-fei-li-arti%EF%AC%81cial-intelligence-humanity/"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5.xml"/><Relationship Id="rId1" Type="http://schemas.openxmlformats.org/officeDocument/2006/relationships/slideLayout" Target="../slideLayouts/slideLayout219.xml"/></Relationships>
</file>

<file path=ppt/slides/_rels/slide2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image" Target="../media/image125.png"/><Relationship Id="rId1" Type="http://schemas.openxmlformats.org/officeDocument/2006/relationships/slideLayout" Target="../slideLayouts/slideLayout94.xml"/><Relationship Id="rId5" Type="http://schemas.openxmlformats.org/officeDocument/2006/relationships/image" Target="../media/image128.jpg"/><Relationship Id="rId4" Type="http://schemas.openxmlformats.org/officeDocument/2006/relationships/image" Target="../media/image12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1.xml"/></Relationships>
</file>

<file path=ppt/slides/_rels/slide26.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notesSlide" Target="../notesSlides/notesSlide17.xml"/><Relationship Id="rId1" Type="http://schemas.openxmlformats.org/officeDocument/2006/relationships/slideLayout" Target="../slideLayouts/slideLayout218.xml"/></Relationships>
</file>

<file path=ppt/slides/_rels/slide27.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8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31.xml.rels><?xml version="1.0" encoding="UTF-8" standalone="yes"?>
<Relationships xmlns="http://schemas.openxmlformats.org/package/2006/relationships"><Relationship Id="rId3" Type="http://schemas.openxmlformats.org/officeDocument/2006/relationships/hyperlink" Target="https://storage.courtlistener.com/recap/gov.uscourts.nysd.652138/gov.uscourts.nysd.652138.27.0.pdf#page=6" TargetMode="External"/><Relationship Id="rId2" Type="http://schemas.openxmlformats.org/officeDocument/2006/relationships/hyperlink" Target="https://storage.courtlistener.com/recap/gov.uscourts.nysd.652138/gov.uscourts.nysd.652138.27.0.pdf#page=5" TargetMode="External"/><Relationship Id="rId1" Type="http://schemas.openxmlformats.org/officeDocument/2006/relationships/slideLayout" Target="../slideLayouts/slideLayout332.xml"/><Relationship Id="rId5" Type="http://schemas.openxmlformats.org/officeDocument/2006/relationships/image" Target="../media/image131.png"/><Relationship Id="rId4" Type="http://schemas.openxmlformats.org/officeDocument/2006/relationships/hyperlink" Target="https://storage.courtlistener.com/recap/gov.uscourts.nysd.652138/gov.uscourts.nysd.652138.27.0.pdf#page=8"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2.xml"/></Relationships>
</file>

<file path=ppt/slides/_rels/slide39.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9.xml"/><Relationship Id="rId1" Type="http://schemas.openxmlformats.org/officeDocument/2006/relationships/slideLayout" Target="../slideLayouts/slideLayout308.xml"/></Relationships>
</file>

<file path=ppt/slides/_rels/slide40.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20.xml"/><Relationship Id="rId1" Type="http://schemas.openxmlformats.org/officeDocument/2006/relationships/slideLayout" Target="../slideLayouts/slideLayout308.xml"/></Relationships>
</file>

<file path=ppt/slides/_rels/slide4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308.xml"/></Relationships>
</file>

<file path=ppt/slides/_rels/slide42.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308.xml"/></Relationships>
</file>

<file path=ppt/slides/_rels/slide43.xml.rels><?xml version="1.0" encoding="UTF-8" standalone="yes"?>
<Relationships xmlns="http://schemas.openxmlformats.org/package/2006/relationships"><Relationship Id="rId2" Type="http://schemas.openxmlformats.org/officeDocument/2006/relationships/image" Target="../media/image136.jpeg"/><Relationship Id="rId1" Type="http://schemas.openxmlformats.org/officeDocument/2006/relationships/slideLayout" Target="../slideLayouts/slideLayout318.xml"/></Relationships>
</file>

<file path=ppt/slides/_rels/slide44.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318.xml"/><Relationship Id="rId5" Type="http://schemas.openxmlformats.org/officeDocument/2006/relationships/image" Target="../media/image140.jpeg"/><Relationship Id="rId4" Type="http://schemas.openxmlformats.org/officeDocument/2006/relationships/image" Target="../media/image139.png"/></Relationships>
</file>

<file path=ppt/slides/_rels/slide45.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image" Target="../media/image141.png"/><Relationship Id="rId1" Type="http://schemas.openxmlformats.org/officeDocument/2006/relationships/slideLayout" Target="../slideLayouts/slideLayout331.xml"/></Relationships>
</file>

<file path=ppt/slides/_rels/slide46.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1.xml"/><Relationship Id="rId1" Type="http://schemas.openxmlformats.org/officeDocument/2006/relationships/slideLayout" Target="../slideLayouts/slideLayout254.xml"/></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5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7.xml"/></Relationships>
</file>

<file path=ppt/slides/_rels/slide49.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23.xml"/><Relationship Id="rId1" Type="http://schemas.openxmlformats.org/officeDocument/2006/relationships/slideLayout" Target="../slideLayouts/slideLayout60.xml"/><Relationship Id="rId5" Type="http://schemas.openxmlformats.org/officeDocument/2006/relationships/image" Target="../media/image146.png"/><Relationship Id="rId4" Type="http://schemas.openxmlformats.org/officeDocument/2006/relationships/image" Target="../media/image145.png"/></Relationships>
</file>

<file path=ppt/slides/_rels/slide5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305.xml"/></Relationships>
</file>

<file path=ppt/slides/_rels/slide5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24.xml"/><Relationship Id="rId1" Type="http://schemas.openxmlformats.org/officeDocument/2006/relationships/slideLayout" Target="../slideLayouts/slideLayout30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1200845" y="2359564"/>
            <a:ext cx="7116797" cy="523220"/>
          </a:xfrm>
          <a:prstGeom prst="rect">
            <a:avLst/>
          </a:prstGeom>
          <a:noFill/>
        </p:spPr>
        <p:txBody>
          <a:bodyPr wrap="square" rtlCol="0">
            <a:spAutoFit/>
          </a:bodyPr>
          <a:lstStyle/>
          <a:p>
            <a:pPr algn="ctr"/>
            <a:r>
              <a:rPr lang="en-US" sz="2800" b="1" dirty="0">
                <a:solidFill>
                  <a:schemeClr val="tx1">
                    <a:lumMod val="65000"/>
                    <a:lumOff val="35000"/>
                  </a:schemeClr>
                </a:solidFill>
                <a:latin typeface="Tahoma" charset="0"/>
                <a:ea typeface="Tahoma" charset="0"/>
                <a:cs typeface="Tahoma" charset="0"/>
              </a:rPr>
              <a:t>ODR and the Rise of the Fourth Party</a:t>
            </a:r>
          </a:p>
        </p:txBody>
      </p:sp>
      <p:sp>
        <p:nvSpPr>
          <p:cNvPr id="6" name="TextBox 5">
            <a:extLst>
              <a:ext uri="{FF2B5EF4-FFF2-40B4-BE49-F238E27FC236}">
                <a16:creationId xmlns:a16="http://schemas.microsoft.com/office/drawing/2014/main" id="{7CBC9943-D3CA-4EC6-BA83-069E410F448D}"/>
              </a:ext>
            </a:extLst>
          </p:cNvPr>
          <p:cNvSpPr txBox="1"/>
          <p:nvPr/>
        </p:nvSpPr>
        <p:spPr bwMode="auto">
          <a:xfrm>
            <a:off x="2021461" y="3180595"/>
            <a:ext cx="5475566" cy="1477328"/>
          </a:xfrm>
          <a:prstGeom prst="rect">
            <a:avLst/>
          </a:prstGeom>
          <a:noFill/>
          <a:ln w="12700" cap="sq" algn="ctr">
            <a:noFill/>
            <a:miter lim="800000"/>
            <a:headEnd/>
            <a:tailEnd/>
          </a:ln>
          <a:effectLst/>
        </p:spPr>
        <p:txBody>
          <a:bodyPr wrap="square">
            <a:spAutoFit/>
          </a:bodyPr>
          <a:lstStyle/>
          <a:p>
            <a:pPr algn="ctr" rtl="0">
              <a:spcBef>
                <a:spcPts val="0"/>
              </a:spcBef>
              <a:spcAft>
                <a:spcPts val="0"/>
              </a:spcAft>
            </a:pPr>
            <a:r>
              <a:rPr lang="en-US" b="1" i="0" u="none" strike="noStrike" dirty="0">
                <a:solidFill>
                  <a:schemeClr val="tx2">
                    <a:lumMod val="60000"/>
                    <a:lumOff val="40000"/>
                  </a:schemeClr>
                </a:solidFill>
                <a:effectLst/>
                <a:latin typeface="Daytona Pro Light" panose="020B0604020202020204" pitchFamily="34" charset="0"/>
              </a:rPr>
              <a:t>Colin Rule</a:t>
            </a:r>
          </a:p>
          <a:p>
            <a:pPr algn="ctr" rtl="0">
              <a:spcBef>
                <a:spcPts val="0"/>
              </a:spcBef>
              <a:spcAft>
                <a:spcPts val="0"/>
              </a:spcAft>
            </a:pPr>
            <a:r>
              <a:rPr lang="en-US" b="1" dirty="0">
                <a:solidFill>
                  <a:schemeClr val="tx2">
                    <a:lumMod val="60000"/>
                    <a:lumOff val="40000"/>
                  </a:schemeClr>
                </a:solidFill>
                <a:latin typeface="Daytona Pro Light" panose="020B0604020202020204" pitchFamily="34" charset="0"/>
              </a:rPr>
              <a:t>SCU Law</a:t>
            </a:r>
          </a:p>
          <a:p>
            <a:pPr algn="ctr" rtl="0">
              <a:spcBef>
                <a:spcPts val="0"/>
              </a:spcBef>
              <a:spcAft>
                <a:spcPts val="0"/>
              </a:spcAft>
            </a:pPr>
            <a:r>
              <a:rPr lang="en-US" b="1" dirty="0">
                <a:solidFill>
                  <a:schemeClr val="tx2">
                    <a:lumMod val="60000"/>
                    <a:lumOff val="40000"/>
                  </a:schemeClr>
                </a:solidFill>
                <a:effectLst/>
                <a:latin typeface="Daytona Pro Light" panose="020B0604020202020204" pitchFamily="34" charset="0"/>
              </a:rPr>
              <a:t>June 27, 2026</a:t>
            </a:r>
            <a:endParaRPr lang="en-US" b="0" dirty="0">
              <a:solidFill>
                <a:schemeClr val="tx2">
                  <a:lumMod val="60000"/>
                  <a:lumOff val="40000"/>
                </a:schemeClr>
              </a:solidFill>
              <a:effectLst/>
              <a:latin typeface="Daytona Pro Light" panose="020B0604020202020204" pitchFamily="34" charset="0"/>
            </a:endParaRPr>
          </a:p>
          <a:p>
            <a:pPr algn="ctr"/>
            <a:br>
              <a:rPr lang="en-US" dirty="0">
                <a:solidFill>
                  <a:schemeClr val="tx2">
                    <a:lumMod val="60000"/>
                    <a:lumOff val="40000"/>
                  </a:schemeClr>
                </a:solidFill>
                <a:latin typeface="Daytona Pro Light" panose="020B0604020202020204" pitchFamily="34" charset="0"/>
              </a:rPr>
            </a:br>
            <a:endParaRPr lang="en-US" dirty="0">
              <a:solidFill>
                <a:schemeClr val="tx2">
                  <a:lumMod val="60000"/>
                  <a:lumOff val="40000"/>
                </a:schemeClr>
              </a:solidFill>
              <a:latin typeface="Daytona Pro Light" panose="020B0604020202020204" pitchFamily="34" charset="0"/>
            </a:endParaRPr>
          </a:p>
        </p:txBody>
      </p:sp>
      <p:pic>
        <p:nvPicPr>
          <p:cNvPr id="2" name="Picture 4">
            <a:extLst>
              <a:ext uri="{FF2B5EF4-FFF2-40B4-BE49-F238E27FC236}">
                <a16:creationId xmlns:a16="http://schemas.microsoft.com/office/drawing/2014/main" id="{0338AEC6-2066-CAD5-0375-5723DF0E66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6614" y="1099016"/>
            <a:ext cx="3584594" cy="706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a:extLst>
              <a:ext uri="{FF2B5EF4-FFF2-40B4-BE49-F238E27FC236}">
                <a16:creationId xmlns:a16="http://schemas.microsoft.com/office/drawing/2014/main" id="{C6D52B51-8F8F-5219-5BE6-63B6EECFA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257" y="887969"/>
            <a:ext cx="1163357" cy="1098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7659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3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95" name="Google Shape;195;p3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96" name="Google Shape;196;p34"/>
          <p:cNvSpPr txBox="1"/>
          <p:nvPr/>
        </p:nvSpPr>
        <p:spPr>
          <a:xfrm>
            <a:off x="793700" y="3254225"/>
            <a:ext cx="3575100" cy="7110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3000" b="0" i="0" u="none" strike="noStrike" kern="0" cap="none" spc="0" normalizeH="0" baseline="0" noProof="0">
                <a:ln>
                  <a:noFill/>
                </a:ln>
                <a:solidFill>
                  <a:srgbClr val="FFFFFF"/>
                </a:solidFill>
                <a:effectLst/>
                <a:uLnTx/>
                <a:uFillTx/>
                <a:latin typeface="Open Sans"/>
                <a:ea typeface="Open Sans"/>
                <a:cs typeface="Open Sans"/>
                <a:sym typeface="Open Sans"/>
              </a:rPr>
              <a:t>Marie Curie</a:t>
            </a:r>
            <a:endParaRPr kumimoji="0" sz="3000" b="0" i="0" u="none" strike="noStrike" kern="0" cap="none" spc="0" normalizeH="0" baseline="0" noProof="0">
              <a:ln>
                <a:noFill/>
              </a:ln>
              <a:solidFill>
                <a:srgbClr val="FFFFFF"/>
              </a:solidFill>
              <a:effectLst/>
              <a:uLnTx/>
              <a:uFillTx/>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35" descr="https://cdn.theatlantic.com/static/mt/assets/food/radium6.jpg"/>
          <p:cNvPicPr preferRelativeResize="0"/>
          <p:nvPr/>
        </p:nvPicPr>
        <p:blipFill rotWithShape="1">
          <a:blip r:embed="rId3">
            <a:alphaModFix/>
          </a:blip>
          <a:srcRect l="8487" t="1333" r="35190" b="54670"/>
          <a:stretch/>
        </p:blipFill>
        <p:spPr>
          <a:xfrm>
            <a:off x="0" y="0"/>
            <a:ext cx="4508770" cy="5143500"/>
          </a:xfrm>
          <a:prstGeom prst="rect">
            <a:avLst/>
          </a:prstGeom>
          <a:noFill/>
          <a:ln>
            <a:noFill/>
          </a:ln>
        </p:spPr>
      </p:pic>
      <p:pic>
        <p:nvPicPr>
          <p:cNvPr id="202" name="Google Shape;202;p35" descr="https://cdn.theatlantic.com/static/mt/assets/food/radium6.jpg"/>
          <p:cNvPicPr preferRelativeResize="0"/>
          <p:nvPr/>
        </p:nvPicPr>
        <p:blipFill rotWithShape="1">
          <a:blip r:embed="rId3">
            <a:alphaModFix/>
          </a:blip>
          <a:srcRect l="1793" t="45294" r="34149" b="1323"/>
          <a:stretch/>
        </p:blipFill>
        <p:spPr>
          <a:xfrm>
            <a:off x="4781550" y="105625"/>
            <a:ext cx="4077300" cy="49616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pic>
        <p:nvPicPr>
          <p:cNvPr id="207" name="Google Shape;207;p36" descr="https://i.kinja-img.com/gawker-media/image/upload/c_fit,f_auto,fl_progressive,q_80,w_470/18n4i4xqup63bjpg.jpg"/>
          <p:cNvPicPr preferRelativeResize="0"/>
          <p:nvPr/>
        </p:nvPicPr>
        <p:blipFill>
          <a:blip r:embed="rId3">
            <a:alphaModFix/>
          </a:blip>
          <a:stretch>
            <a:fillRect/>
          </a:stretch>
        </p:blipFill>
        <p:spPr>
          <a:xfrm>
            <a:off x="6936150" y="1328875"/>
            <a:ext cx="1894450" cy="1551875"/>
          </a:xfrm>
          <a:prstGeom prst="rect">
            <a:avLst/>
          </a:prstGeom>
          <a:noFill/>
          <a:ln>
            <a:noFill/>
          </a:ln>
        </p:spPr>
      </p:pic>
      <p:pic>
        <p:nvPicPr>
          <p:cNvPr id="208" name="Google Shape;208;p36" descr="https://cdn.theatlantic.com/static/mt/assets/food/RadiumAd2_0.jpg"/>
          <p:cNvPicPr preferRelativeResize="0"/>
          <p:nvPr/>
        </p:nvPicPr>
        <p:blipFill>
          <a:blip r:embed="rId4">
            <a:alphaModFix/>
          </a:blip>
          <a:stretch>
            <a:fillRect/>
          </a:stretch>
        </p:blipFill>
        <p:spPr>
          <a:xfrm>
            <a:off x="4420563" y="3037750"/>
            <a:ext cx="2998159" cy="1942800"/>
          </a:xfrm>
          <a:prstGeom prst="rect">
            <a:avLst/>
          </a:prstGeom>
          <a:noFill/>
          <a:ln>
            <a:noFill/>
          </a:ln>
          <a:effectLst>
            <a:outerShdw blurRad="57150" dist="19050" dir="5400000" algn="bl" rotWithShape="0">
              <a:srgbClr val="000000">
                <a:alpha val="50000"/>
              </a:srgbClr>
            </a:outerShdw>
          </a:effectLst>
        </p:spPr>
      </p:pic>
      <p:pic>
        <p:nvPicPr>
          <p:cNvPr id="209" name="Google Shape;209;p36" descr="https://cdn.theatlantic.com/static/mt/assets/food/Radium-butter.jpg"/>
          <p:cNvPicPr preferRelativeResize="0"/>
          <p:nvPr/>
        </p:nvPicPr>
        <p:blipFill>
          <a:blip r:embed="rId5">
            <a:alphaModFix/>
          </a:blip>
          <a:stretch>
            <a:fillRect/>
          </a:stretch>
        </p:blipFill>
        <p:spPr>
          <a:xfrm rot="-300001">
            <a:off x="5179448" y="219404"/>
            <a:ext cx="2457355" cy="1161095"/>
          </a:xfrm>
          <a:prstGeom prst="rect">
            <a:avLst/>
          </a:prstGeom>
          <a:noFill/>
          <a:ln>
            <a:noFill/>
          </a:ln>
          <a:effectLst>
            <a:outerShdw blurRad="57150" dist="19050" dir="5400000" algn="bl" rotWithShape="0">
              <a:srgbClr val="000000">
                <a:alpha val="50000"/>
              </a:srgbClr>
            </a:outerShdw>
          </a:effectLst>
        </p:spPr>
      </p:pic>
      <p:pic>
        <p:nvPicPr>
          <p:cNvPr id="210" name="Google Shape;210;p36" descr="https://cdn.theatlantic.com/static/mt/assets/food/radium7.jpg"/>
          <p:cNvPicPr preferRelativeResize="0"/>
          <p:nvPr/>
        </p:nvPicPr>
        <p:blipFill>
          <a:blip r:embed="rId6">
            <a:alphaModFix/>
          </a:blip>
          <a:stretch>
            <a:fillRect/>
          </a:stretch>
        </p:blipFill>
        <p:spPr>
          <a:xfrm rot="599995">
            <a:off x="3156181" y="523242"/>
            <a:ext cx="2593692" cy="3363520"/>
          </a:xfrm>
          <a:prstGeom prst="rect">
            <a:avLst/>
          </a:prstGeom>
          <a:noFill/>
          <a:ln>
            <a:noFill/>
          </a:ln>
          <a:effectLst>
            <a:outerShdw blurRad="57150" dist="19050" dir="5400000" algn="bl" rotWithShape="0">
              <a:srgbClr val="000000">
                <a:alpha val="50000"/>
              </a:srgbClr>
            </a:outerShdw>
          </a:effectLst>
        </p:spPr>
      </p:pic>
      <p:pic>
        <p:nvPicPr>
          <p:cNvPr id="211" name="Google Shape;211;p36" descr="https://cdn.theatlantic.com/static/mt/assets/food/RadiumAd2_0.jpg"/>
          <p:cNvPicPr preferRelativeResize="0"/>
          <p:nvPr/>
        </p:nvPicPr>
        <p:blipFill rotWithShape="1">
          <a:blip r:embed="rId4">
            <a:alphaModFix/>
          </a:blip>
          <a:srcRect l="20721" t="95125" r="10846"/>
          <a:stretch/>
        </p:blipFill>
        <p:spPr>
          <a:xfrm rot="299985">
            <a:off x="3979774" y="4612764"/>
            <a:ext cx="4415728" cy="241774"/>
          </a:xfrm>
          <a:prstGeom prst="rect">
            <a:avLst/>
          </a:prstGeom>
          <a:noFill/>
          <a:ln>
            <a:noFill/>
          </a:ln>
          <a:effectLst>
            <a:outerShdw blurRad="57150" dist="19050" dir="5400000" algn="bl" rotWithShape="0">
              <a:srgbClr val="000000">
                <a:alpha val="50000"/>
              </a:srgbClr>
            </a:outerShdw>
          </a:effectLst>
        </p:spPr>
      </p:pic>
      <p:pic>
        <p:nvPicPr>
          <p:cNvPr id="212" name="Google Shape;212;p36" descr="https://i.kinja-img.com/gawker-media/image/upload/c_scale,f_auto,fl_progressive,q_80,w_800/18n4coq4at48wjpg.jpg"/>
          <p:cNvPicPr preferRelativeResize="0"/>
          <p:nvPr/>
        </p:nvPicPr>
        <p:blipFill rotWithShape="1">
          <a:blip r:embed="rId7">
            <a:alphaModFix/>
          </a:blip>
          <a:srcRect l="51390" t="1497" b="606"/>
          <a:stretch/>
        </p:blipFill>
        <p:spPr>
          <a:xfrm rot="-300000">
            <a:off x="232650" y="236737"/>
            <a:ext cx="3450163" cy="4731625"/>
          </a:xfrm>
          <a:prstGeom prst="rect">
            <a:avLst/>
          </a:prstGeom>
          <a:noFill/>
          <a:ln>
            <a:noFill/>
          </a:ln>
          <a:effectLst>
            <a:outerShdw blurRad="57150" dist="19050" dir="5400000" algn="bl" rotWithShape="0">
              <a:srgbClr val="000000">
                <a:alpha val="50000"/>
              </a:srgbClr>
            </a:outerShdw>
          </a:effectLst>
        </p:spPr>
      </p:pic>
      <p:pic>
        <p:nvPicPr>
          <p:cNvPr id="213" name="Google Shape;213;p36" descr="https://encrypted-tbn0.gstatic.com/images?q=tbn:ANd9GcRMyq2cRHeFaMBo7pJjw3brOyMsc3ns1GW88YbZYhNA9MDU1bFOng&amp;s"/>
          <p:cNvPicPr preferRelativeResize="0"/>
          <p:nvPr/>
        </p:nvPicPr>
        <p:blipFill>
          <a:blip r:embed="rId8">
            <a:alphaModFix/>
          </a:blip>
          <a:stretch>
            <a:fillRect/>
          </a:stretch>
        </p:blipFill>
        <p:spPr>
          <a:xfrm>
            <a:off x="7643974" y="2963424"/>
            <a:ext cx="1261975" cy="1676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37"/>
          <p:cNvSpPr txBox="1"/>
          <p:nvPr/>
        </p:nvSpPr>
        <p:spPr>
          <a:xfrm>
            <a:off x="397475" y="4622225"/>
            <a:ext cx="4031400" cy="274500"/>
          </a:xfrm>
          <a:prstGeom prst="rect">
            <a:avLst/>
          </a:prstGeom>
          <a:noFill/>
          <a:ln>
            <a:noFill/>
          </a:ln>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400" b="0" i="0" u="none" strike="noStrike" kern="0" cap="none" spc="0" normalizeH="0" baseline="0" noProof="0">
                <a:ln>
                  <a:noFill/>
                </a:ln>
                <a:solidFill>
                  <a:srgbClr val="FFFFFF"/>
                </a:solidFill>
                <a:effectLst/>
                <a:uLnTx/>
                <a:uFillTx/>
                <a:latin typeface="Open Sans"/>
                <a:ea typeface="Open Sans"/>
                <a:cs typeface="Open Sans"/>
                <a:sym typeface="Open Sans"/>
              </a:rPr>
              <a:t>Source: </a:t>
            </a:r>
            <a:r>
              <a:rPr kumimoji="0" lang="en" sz="1400" b="0" i="0" u="none" strike="noStrike" kern="0" cap="none" spc="0" normalizeH="0" baseline="0" noProof="0">
                <a:ln>
                  <a:noFill/>
                </a:ln>
                <a:solidFill>
                  <a:srgbClr val="FFFFFF"/>
                </a:solidFill>
                <a:effectLst/>
                <a:uLnTx/>
                <a:uFill>
                  <a:noFill/>
                </a:uFill>
                <a:latin typeface="Open Sans"/>
                <a:ea typeface="Open Sans"/>
                <a:cs typeface="Open Sans"/>
                <a:sym typeface="Open Sans"/>
                <a:hlinkClick r:id="rId3"/>
              </a:rPr>
              <a:t>Wikipedia</a:t>
            </a:r>
            <a:r>
              <a:rPr kumimoji="0" lang="en" sz="1400" b="0" i="0" u="none" strike="noStrike" kern="0" cap="none" spc="0" normalizeH="0" baseline="0" noProof="0">
                <a:ln>
                  <a:noFill/>
                </a:ln>
                <a:solidFill>
                  <a:srgbClr val="FFFFFF"/>
                </a:solidFill>
                <a:effectLst/>
                <a:uLnTx/>
                <a:uFillTx/>
                <a:latin typeface="Open Sans"/>
                <a:ea typeface="Open Sans"/>
                <a:cs typeface="Open Sans"/>
                <a:sym typeface="Open Sans"/>
              </a:rPr>
              <a:t> - “Radium Girls”</a:t>
            </a:r>
            <a:endParaRPr kumimoji="0" sz="1400" b="0" i="0" u="none" strike="noStrike" kern="0" cap="none" spc="0" normalizeH="0" baseline="0" noProof="0">
              <a:ln>
                <a:noFill/>
              </a:ln>
              <a:solidFill>
                <a:srgbClr val="FFFFFF"/>
              </a:solidFill>
              <a:effectLst/>
              <a:uLnTx/>
              <a:uFillTx/>
              <a:latin typeface="Open Sans"/>
              <a:ea typeface="Open Sans"/>
              <a:cs typeface="Open Sans"/>
              <a:sym typeface="Open Sans"/>
            </a:endParaRPr>
          </a:p>
        </p:txBody>
      </p:sp>
      <p:pic>
        <p:nvPicPr>
          <p:cNvPr id="219" name="Google Shape;219;p37" descr="https://cdn.cnn.com/cnnnext/dam/assets/171204121247-01-radium-girls-restricted.jpg"/>
          <p:cNvPicPr preferRelativeResize="0"/>
          <p:nvPr/>
        </p:nvPicPr>
        <p:blipFill>
          <a:blip r:embed="rId4">
            <a:alphaModFix/>
          </a:blip>
          <a:stretch>
            <a:fillRect/>
          </a:stretch>
        </p:blipFill>
        <p:spPr>
          <a:xfrm>
            <a:off x="2075" y="0"/>
            <a:ext cx="9139853"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39"/>
          <p:cNvSpPr txBox="1">
            <a:spLocks noGrp="1"/>
          </p:cNvSpPr>
          <p:nvPr>
            <p:ph type="title" idx="4294967295"/>
          </p:nvPr>
        </p:nvSpPr>
        <p:spPr>
          <a:xfrm>
            <a:off x="311700" y="1693650"/>
            <a:ext cx="8520600" cy="1923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t" anchorCtr="0">
            <a:noAutofit/>
          </a:bodyPr>
          <a:lstStyle/>
          <a:p>
            <a:pPr marL="0" lvl="0" indent="0" algn="ctr" rtl="0">
              <a:spcBef>
                <a:spcPts val="0"/>
              </a:spcBef>
              <a:spcAft>
                <a:spcPts val="0"/>
              </a:spcAft>
              <a:buNone/>
            </a:pPr>
            <a:r>
              <a:rPr lang="en" sz="9600">
                <a:solidFill>
                  <a:srgbClr val="FFFFFF"/>
                </a:solidFill>
              </a:rPr>
              <a:t>A I</a:t>
            </a:r>
            <a:endParaRPr sz="96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fade/>
      </p:transition>
    </mc:Choice>
    <mc:Fallback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1026" name="Picture 2" descr="Image result for rorschac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8079" y="305373"/>
            <a:ext cx="6813951" cy="459409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3074" name="Picture 2" descr="Image result for skynet"/>
          <p:cNvPicPr>
            <a:picLocks noChangeAspect="1" noChangeArrowheads="1"/>
          </p:cNvPicPr>
          <p:nvPr/>
        </p:nvPicPr>
        <p:blipFill rotWithShape="1">
          <a:blip r:embed="rId3">
            <a:extLst>
              <a:ext uri="{28A0092B-C50C-407E-A947-70E740481C1C}">
                <a14:useLocalDpi xmlns:a14="http://schemas.microsoft.com/office/drawing/2010/main" val="0"/>
              </a:ext>
            </a:extLst>
          </a:blip>
          <a:srcRect b="3874"/>
          <a:stretch/>
        </p:blipFill>
        <p:spPr bwMode="auto">
          <a:xfrm>
            <a:off x="0" y="96252"/>
            <a:ext cx="9123096" cy="4932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4873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4098" name="Picture 2" descr="Image result for wall-e humans"/>
          <p:cNvPicPr>
            <a:picLocks noChangeAspect="1" noChangeArrowheads="1"/>
          </p:cNvPicPr>
          <p:nvPr/>
        </p:nvPicPr>
        <p:blipFill rotWithShape="1">
          <a:blip r:embed="rId3">
            <a:extLst>
              <a:ext uri="{28A0092B-C50C-407E-A947-70E740481C1C}">
                <a14:useLocalDpi xmlns:a14="http://schemas.microsoft.com/office/drawing/2010/main" val="0"/>
              </a:ext>
            </a:extLst>
          </a:blip>
          <a:srcRect l="12372" r="21180"/>
          <a:stretch/>
        </p:blipFill>
        <p:spPr bwMode="auto">
          <a:xfrm>
            <a:off x="517357" y="0"/>
            <a:ext cx="8161719"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0448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6146" name="Picture 2" descr="Image result for self-driving car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745957"/>
            <a:ext cx="8840243" cy="3693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48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2050" name="Picture 2" descr="Image result for robot judge futuram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0103" y="536945"/>
            <a:ext cx="7342133" cy="4113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0560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4" name="Picture 3"/>
          <p:cNvPicPr>
            <a:picLocks noChangeAspect="1"/>
          </p:cNvPicPr>
          <p:nvPr/>
        </p:nvPicPr>
        <p:blipFill rotWithShape="1">
          <a:blip r:embed="rId3"/>
          <a:srcRect l="19437" t="14699" r="26085" b="9678"/>
          <a:stretch/>
        </p:blipFill>
        <p:spPr>
          <a:xfrm>
            <a:off x="1680455" y="0"/>
            <a:ext cx="5538493" cy="5125453"/>
          </a:xfrm>
          <a:prstGeom prst="rect">
            <a:avLst/>
          </a:prstGeom>
        </p:spPr>
      </p:pic>
    </p:spTree>
    <p:extLst>
      <p:ext uri="{BB962C8B-B14F-4D97-AF65-F5344CB8AC3E}">
        <p14:creationId xmlns:p14="http://schemas.microsoft.com/office/powerpoint/2010/main" val="28459520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6BD38-2441-AC58-1840-519255042C42}"/>
            </a:ext>
          </a:extLst>
        </p:cNvPr>
        <p:cNvGrpSpPr/>
        <p:nvPr/>
      </p:nvGrpSpPr>
      <p:grpSpPr>
        <a:xfrm>
          <a:off x="0" y="0"/>
          <a:ext cx="0" cy="0"/>
          <a:chOff x="0" y="0"/>
          <a:chExt cx="0" cy="0"/>
        </a:xfrm>
      </p:grpSpPr>
      <p:sp>
        <p:nvSpPr>
          <p:cNvPr id="4" name="object 6">
            <a:extLst>
              <a:ext uri="{FF2B5EF4-FFF2-40B4-BE49-F238E27FC236}">
                <a16:creationId xmlns:a16="http://schemas.microsoft.com/office/drawing/2014/main" id="{06588C18-8273-C4F1-E60C-3628C25E9B6C}"/>
              </a:ext>
            </a:extLst>
          </p:cNvPr>
          <p:cNvSpPr txBox="1">
            <a:spLocks noGrp="1"/>
          </p:cNvSpPr>
          <p:nvPr>
            <p:ph type="subTitle" idx="1"/>
          </p:nvPr>
        </p:nvSpPr>
        <p:spPr>
          <a:xfrm>
            <a:off x="282388" y="249742"/>
            <a:ext cx="6400800" cy="4191302"/>
          </a:xfrm>
          <a:prstGeom prst="rect">
            <a:avLst/>
          </a:prstGeom>
        </p:spPr>
        <p:txBody>
          <a:bodyPr vert="horz" wrap="square" lIns="0" tIns="5487" rIns="0" bIns="0" numCol="1" rtlCol="0" anchor="ctr" anchorCtr="0" compatLnSpc="1">
            <a:prstTxWarp prst="textNoShape">
              <a:avLst/>
            </a:prstTxWarp>
            <a:spAutoFit/>
          </a:bodyPr>
          <a:lstStyle/>
          <a:p>
            <a:pPr marL="5776" marR="2310" algn="l">
              <a:lnSpc>
                <a:spcPct val="100200"/>
              </a:lnSpc>
              <a:spcBef>
                <a:spcPts val="43"/>
              </a:spcBef>
            </a:pPr>
            <a:r>
              <a:rPr lang="en-US" sz="2400" b="1" dirty="0">
                <a:solidFill>
                  <a:srgbClr val="30333C"/>
                </a:solidFill>
                <a:latin typeface="Calibri"/>
                <a:cs typeface="Calibri"/>
              </a:rPr>
              <a:t>AI Evolution Snapshot</a:t>
            </a:r>
            <a:br>
              <a:rPr lang="en-US" sz="2400" b="1" dirty="0">
                <a:solidFill>
                  <a:srgbClr val="30333C"/>
                </a:solidFill>
                <a:latin typeface="Calibri"/>
                <a:cs typeface="Calibri"/>
              </a:rPr>
            </a:br>
            <a:endParaRPr lang="en-US" sz="2400" dirty="0">
              <a:solidFill>
                <a:srgbClr val="30333C"/>
              </a:solidFill>
              <a:latin typeface="Calibri"/>
              <a:cs typeface="Calibri"/>
            </a:endParaRP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AI accelerating </a:t>
            </a: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Culture changing</a:t>
            </a: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AI bias/complacency</a:t>
            </a: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Growing resistance</a:t>
            </a: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Green pledge</a:t>
            </a:r>
          </a:p>
          <a:p>
            <a:pPr marL="348676" marR="2310" indent="-342900" algn="l">
              <a:lnSpc>
                <a:spcPct val="100200"/>
              </a:lnSpc>
              <a:spcBef>
                <a:spcPts val="43"/>
              </a:spcBef>
              <a:buFont typeface="Arial" panose="020B0604020202020204" pitchFamily="34" charset="0"/>
              <a:buChar char="•"/>
            </a:pPr>
            <a:r>
              <a:rPr lang="en-US" sz="2400" dirty="0">
                <a:solidFill>
                  <a:srgbClr val="30333C"/>
                </a:solidFill>
                <a:latin typeface="Calibri"/>
                <a:cs typeface="Calibri"/>
              </a:rPr>
              <a:t>Mediate.com R&amp;D</a:t>
            </a:r>
          </a:p>
          <a:p>
            <a:pPr marL="805876" marR="2310" lvl="1" indent="-342900" algn="l">
              <a:lnSpc>
                <a:spcPct val="100200"/>
              </a:lnSpc>
              <a:spcBef>
                <a:spcPts val="43"/>
              </a:spcBef>
              <a:buFont typeface="Arial" panose="020B0604020202020204" pitchFamily="34" charset="0"/>
              <a:buChar char="•"/>
            </a:pPr>
            <a:r>
              <a:rPr lang="en-US" sz="2000" dirty="0" err="1">
                <a:solidFill>
                  <a:srgbClr val="30333C"/>
                </a:solidFill>
                <a:latin typeface="Calibri"/>
                <a:cs typeface="Calibri"/>
              </a:rPr>
              <a:t>MediatorDojo</a:t>
            </a:r>
            <a:endParaRPr lang="en-US" sz="2000" dirty="0">
              <a:solidFill>
                <a:srgbClr val="30333C"/>
              </a:solidFill>
              <a:latin typeface="Calibri"/>
              <a:cs typeface="Calibri"/>
            </a:endParaRPr>
          </a:p>
          <a:p>
            <a:pPr marL="805876" marR="2310" lvl="1" indent="-342900" algn="l">
              <a:lnSpc>
                <a:spcPct val="100200"/>
              </a:lnSpc>
              <a:spcBef>
                <a:spcPts val="43"/>
              </a:spcBef>
              <a:buFont typeface="Arial" panose="020B0604020202020204" pitchFamily="34" charset="0"/>
              <a:buChar char="•"/>
            </a:pPr>
            <a:r>
              <a:rPr lang="en-US" sz="2000" dirty="0" err="1">
                <a:solidFill>
                  <a:srgbClr val="30333C"/>
                </a:solidFill>
                <a:latin typeface="Calibri"/>
                <a:cs typeface="Calibri"/>
              </a:rPr>
              <a:t>NegotiatorDojo</a:t>
            </a:r>
            <a:endParaRPr lang="en-US" sz="2000" dirty="0">
              <a:solidFill>
                <a:srgbClr val="30333C"/>
              </a:solidFill>
              <a:latin typeface="Calibri"/>
              <a:cs typeface="Calibri"/>
            </a:endParaRPr>
          </a:p>
          <a:p>
            <a:pPr marL="805876" marR="2310" lvl="1" indent="-342900" algn="l">
              <a:lnSpc>
                <a:spcPct val="100200"/>
              </a:lnSpc>
              <a:spcBef>
                <a:spcPts val="43"/>
              </a:spcBef>
              <a:buFont typeface="Arial" panose="020B0604020202020204" pitchFamily="34" charset="0"/>
              <a:buChar char="•"/>
            </a:pPr>
            <a:r>
              <a:rPr lang="en-US" sz="2000" dirty="0" err="1">
                <a:solidFill>
                  <a:srgbClr val="30333C"/>
                </a:solidFill>
                <a:latin typeface="Calibri"/>
                <a:cs typeface="Calibri"/>
              </a:rPr>
              <a:t>Mediatorlab</a:t>
            </a:r>
            <a:endParaRPr lang="en-US" sz="2000" dirty="0">
              <a:solidFill>
                <a:srgbClr val="30333C"/>
              </a:solidFill>
              <a:latin typeface="Calibri"/>
              <a:cs typeface="Calibri"/>
            </a:endParaRPr>
          </a:p>
          <a:p>
            <a:pPr marL="805876" marR="2310" lvl="1" indent="-342900" algn="l">
              <a:lnSpc>
                <a:spcPct val="100200"/>
              </a:lnSpc>
              <a:spcBef>
                <a:spcPts val="43"/>
              </a:spcBef>
              <a:buFont typeface="Arial" panose="020B0604020202020204" pitchFamily="34" charset="0"/>
              <a:buChar char="•"/>
            </a:pPr>
            <a:r>
              <a:rPr lang="en-US" sz="2000" dirty="0" err="1">
                <a:solidFill>
                  <a:srgbClr val="30333C"/>
                </a:solidFill>
                <a:latin typeface="Calibri"/>
                <a:cs typeface="Calibri"/>
              </a:rPr>
              <a:t>ChatODR</a:t>
            </a:r>
            <a:endParaRPr lang="en-US" sz="2000" dirty="0">
              <a:solidFill>
                <a:srgbClr val="30333C"/>
              </a:solidFill>
              <a:latin typeface="Calibri"/>
              <a:cs typeface="Calibri"/>
            </a:endParaRPr>
          </a:p>
        </p:txBody>
      </p:sp>
      <p:pic>
        <p:nvPicPr>
          <p:cNvPr id="3074" name="Picture 2" descr="The Articulate Machines: Unravelling the Evolution of Conversational AI -  Pure SEO">
            <a:extLst>
              <a:ext uri="{FF2B5EF4-FFF2-40B4-BE49-F238E27FC236}">
                <a16:creationId xmlns:a16="http://schemas.microsoft.com/office/drawing/2014/main" id="{7D5C42D7-EB97-6EFD-86DB-C5C3991B5D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2788" y="262216"/>
            <a:ext cx="5408706" cy="30423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Four Stages of AI Resistance (Here's What's Coming)">
            <a:extLst>
              <a:ext uri="{FF2B5EF4-FFF2-40B4-BE49-F238E27FC236}">
                <a16:creationId xmlns:a16="http://schemas.microsoft.com/office/drawing/2014/main" id="{1EBC511A-205F-3548-FDA5-81E43C98E6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4458" y="1591585"/>
            <a:ext cx="4467785" cy="251312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Resist AI Sticker | Teesperky">
            <a:extLst>
              <a:ext uri="{FF2B5EF4-FFF2-40B4-BE49-F238E27FC236}">
                <a16:creationId xmlns:a16="http://schemas.microsoft.com/office/drawing/2014/main" id="{C826ADC3-66F5-B3F1-7966-E334CC73F8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5646" y="2120996"/>
            <a:ext cx="2840312" cy="2840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8317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3"/>
          <p:cNvSpPr txBox="1">
            <a:spLocks noGrp="1"/>
          </p:cNvSpPr>
          <p:nvPr>
            <p:ph type="ctrTitle"/>
          </p:nvPr>
        </p:nvSpPr>
        <p:spPr>
          <a:xfrm>
            <a:off x="311708" y="36357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How does AI work?</a:t>
            </a:r>
            <a:endParaRPr/>
          </a:p>
        </p:txBody>
      </p:sp>
      <p:sp>
        <p:nvSpPr>
          <p:cNvPr id="254" name="Google Shape;254;p43"/>
          <p:cNvSpPr txBox="1">
            <a:spLocks noGrp="1"/>
          </p:cNvSpPr>
          <p:nvPr>
            <p:ph type="subTitle" idx="1"/>
          </p:nvPr>
        </p:nvSpPr>
        <p:spPr>
          <a:xfrm>
            <a:off x="311700" y="2376925"/>
            <a:ext cx="8520600" cy="235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AI methods </a:t>
            </a:r>
            <a:r>
              <a:rPr lang="en">
                <a:highlight>
                  <a:srgbClr val="FFFF00"/>
                </a:highlight>
              </a:rPr>
              <a:t>‘learn’</a:t>
            </a:r>
            <a:r>
              <a:rPr lang="en"/>
              <a:t> by observation, essentially pattern recognition, and generate a decision-making tool that </a:t>
            </a:r>
            <a:r>
              <a:rPr lang="en">
                <a:highlight>
                  <a:srgbClr val="FFFF00"/>
                </a:highlight>
              </a:rPr>
              <a:t>predicts</a:t>
            </a:r>
            <a:r>
              <a:rPr lang="en"/>
              <a:t> an outcome based on input values</a:t>
            </a:r>
            <a:endParaRPr/>
          </a:p>
        </p:txBody>
      </p:sp>
    </p:spTree>
    <p:extLst>
      <p:ext uri="{BB962C8B-B14F-4D97-AF65-F5344CB8AC3E}">
        <p14:creationId xmlns:p14="http://schemas.microsoft.com/office/powerpoint/2010/main" val="1468923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43000" y="0"/>
            <a:ext cx="6858000" cy="5143500"/>
          </a:xfrm>
          <a:custGeom>
            <a:avLst/>
            <a:gdLst/>
            <a:ahLst/>
            <a:cxnLst/>
            <a:rect l="l" t="t" r="r" b="b"/>
            <a:pathLst>
              <a:path w="9144000" h="6858000">
                <a:moveTo>
                  <a:pt x="0" y="0"/>
                </a:moveTo>
                <a:lnTo>
                  <a:pt x="9143999" y="0"/>
                </a:lnTo>
                <a:lnTo>
                  <a:pt x="9143999" y="6857999"/>
                </a:lnTo>
                <a:lnTo>
                  <a:pt x="0" y="6857999"/>
                </a:lnTo>
                <a:lnTo>
                  <a:pt x="0" y="0"/>
                </a:lnTo>
                <a:close/>
              </a:path>
            </a:pathLst>
          </a:custGeom>
          <a:solidFill>
            <a:srgbClr val="434343"/>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 name="object 3"/>
          <p:cNvSpPr/>
          <p:nvPr/>
        </p:nvSpPr>
        <p:spPr>
          <a:xfrm>
            <a:off x="1698725" y="4454126"/>
            <a:ext cx="5750904" cy="121667"/>
          </a:xfrm>
          <a:prstGeom prst="rect">
            <a:avLst/>
          </a:prstGeom>
          <a:blipFill>
            <a:blip r:embed="rId2" cstate="print"/>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4" name="object 4"/>
          <p:cNvSpPr txBox="1"/>
          <p:nvPr/>
        </p:nvSpPr>
        <p:spPr>
          <a:xfrm>
            <a:off x="2190890" y="445050"/>
            <a:ext cx="1371600" cy="543418"/>
          </a:xfrm>
          <a:prstGeom prst="rect">
            <a:avLst/>
          </a:prstGeom>
          <a:solidFill>
            <a:srgbClr val="A4C1F4"/>
          </a:solidFill>
          <a:ln w="9524">
            <a:solidFill>
              <a:srgbClr val="303030"/>
            </a:solidFill>
          </a:ln>
        </p:spPr>
        <p:txBody>
          <a:bodyPr vert="horz" wrap="square" lIns="0" tIns="4763" rIns="0" bIns="0" rtlCol="0">
            <a:spAutoFit/>
          </a:bodyPr>
          <a:lstStyle/>
          <a:p>
            <a:pPr marL="441008" marR="315278" lvl="0" indent="-120015" algn="l" defTabSz="685800" rtl="0" eaLnBrk="1" fontAlgn="auto" latinLnBrk="0" hangingPunct="1">
              <a:lnSpc>
                <a:spcPts val="2138"/>
              </a:lnSpc>
              <a:spcBef>
                <a:spcPts val="38"/>
              </a:spcBef>
              <a:spcAft>
                <a:spcPts val="0"/>
              </a:spcAft>
              <a:buClrTx/>
              <a:buSzTx/>
              <a:buFontTx/>
              <a:buNone/>
              <a:tabLst/>
              <a:defRPr/>
            </a:pPr>
            <a:r>
              <a:rPr kumimoji="0" sz="1800" b="0" i="0" u="none" strike="noStrike" kern="1200" cap="none" spc="-56" normalizeH="0" baseline="0" noProof="0" dirty="0">
                <a:ln>
                  <a:noFill/>
                </a:ln>
                <a:solidFill>
                  <a:prstClr val="black"/>
                </a:solidFill>
                <a:effectLst/>
                <a:uLnTx/>
                <a:uFillTx/>
                <a:latin typeface="Arial"/>
                <a:ea typeface="+mn-ea"/>
                <a:cs typeface="Arial"/>
                <a:sym typeface="Arial"/>
              </a:rPr>
              <a:t>Sample  </a:t>
            </a:r>
            <a:r>
              <a:rPr kumimoji="0" sz="1800" b="0" i="0" u="none" strike="noStrike" kern="1200" cap="none" spc="11" normalizeH="0" baseline="0" noProof="0" dirty="0">
                <a:ln>
                  <a:noFill/>
                </a:ln>
                <a:solidFill>
                  <a:prstClr val="black"/>
                </a:solidFill>
                <a:effectLst/>
                <a:uLnTx/>
                <a:uFillTx/>
                <a:latin typeface="Arial"/>
                <a:ea typeface="+mn-ea"/>
                <a:cs typeface="Arial"/>
                <a:sym typeface="Arial"/>
              </a:rPr>
              <a:t>Data</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5" name="object 5"/>
          <p:cNvSpPr txBox="1"/>
          <p:nvPr/>
        </p:nvSpPr>
        <p:spPr>
          <a:xfrm>
            <a:off x="2190890" y="1268100"/>
            <a:ext cx="1371600" cy="543418"/>
          </a:xfrm>
          <a:prstGeom prst="rect">
            <a:avLst/>
          </a:prstGeom>
          <a:solidFill>
            <a:srgbClr val="A4C1F4"/>
          </a:solidFill>
          <a:ln w="9524">
            <a:solidFill>
              <a:srgbClr val="303030"/>
            </a:solidFill>
          </a:ln>
        </p:spPr>
        <p:txBody>
          <a:bodyPr vert="horz" wrap="square" lIns="0" tIns="4763" rIns="0" bIns="0" rtlCol="0">
            <a:spAutoFit/>
          </a:bodyPr>
          <a:lstStyle/>
          <a:p>
            <a:pPr marL="367188" marR="212884" lvl="0" indent="-148590" algn="l" defTabSz="685800" rtl="0" eaLnBrk="1" fontAlgn="auto" latinLnBrk="0" hangingPunct="1">
              <a:lnSpc>
                <a:spcPts val="2138"/>
              </a:lnSpc>
              <a:spcBef>
                <a:spcPts val="38"/>
              </a:spcBef>
              <a:spcAft>
                <a:spcPts val="0"/>
              </a:spcAft>
              <a:buClrTx/>
              <a:buSzTx/>
              <a:buFontTx/>
              <a:buNone/>
              <a:tabLst/>
              <a:defRPr/>
            </a:pPr>
            <a:r>
              <a:rPr kumimoji="0" sz="1800" b="0" i="0" u="none" strike="noStrike" kern="1200" cap="none" spc="-19" normalizeH="0" baseline="0" noProof="0" dirty="0">
                <a:ln>
                  <a:noFill/>
                </a:ln>
                <a:solidFill>
                  <a:prstClr val="black"/>
                </a:solidFill>
                <a:effectLst/>
                <a:uLnTx/>
                <a:uFillTx/>
                <a:latin typeface="Arial"/>
                <a:ea typeface="+mn-ea"/>
                <a:cs typeface="Arial"/>
                <a:sym typeface="Arial"/>
              </a:rPr>
              <a:t>Expected  </a:t>
            </a:r>
            <a:r>
              <a:rPr kumimoji="0" sz="1800" b="0" i="0" u="none" strike="noStrike" kern="1200" cap="none" spc="-15" normalizeH="0" baseline="0" noProof="0" dirty="0">
                <a:ln>
                  <a:noFill/>
                </a:ln>
                <a:solidFill>
                  <a:prstClr val="black"/>
                </a:solidFill>
                <a:effectLst/>
                <a:uLnTx/>
                <a:uFillTx/>
                <a:latin typeface="Arial"/>
                <a:ea typeface="+mn-ea"/>
                <a:cs typeface="Arial"/>
                <a:sym typeface="Arial"/>
              </a:rPr>
              <a:t>Result</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6" name="object 6"/>
          <p:cNvSpPr/>
          <p:nvPr/>
        </p:nvSpPr>
        <p:spPr>
          <a:xfrm>
            <a:off x="3886209" y="445049"/>
            <a:ext cx="1371600" cy="1371600"/>
          </a:xfrm>
          <a:custGeom>
            <a:avLst/>
            <a:gdLst/>
            <a:ahLst/>
            <a:cxnLst/>
            <a:rect l="l" t="t" r="r" b="b"/>
            <a:pathLst>
              <a:path w="1828800" h="1828800">
                <a:moveTo>
                  <a:pt x="1409638" y="1828799"/>
                </a:moveTo>
                <a:lnTo>
                  <a:pt x="419160" y="1828799"/>
                </a:lnTo>
                <a:lnTo>
                  <a:pt x="370278" y="1825979"/>
                </a:lnTo>
                <a:lnTo>
                  <a:pt x="323051" y="1817729"/>
                </a:lnTo>
                <a:lnTo>
                  <a:pt x="277795" y="1804363"/>
                </a:lnTo>
                <a:lnTo>
                  <a:pt x="234824" y="1786195"/>
                </a:lnTo>
                <a:lnTo>
                  <a:pt x="194453" y="1763541"/>
                </a:lnTo>
                <a:lnTo>
                  <a:pt x="156997" y="1736715"/>
                </a:lnTo>
                <a:lnTo>
                  <a:pt x="122769" y="1706030"/>
                </a:lnTo>
                <a:lnTo>
                  <a:pt x="92085" y="1671802"/>
                </a:lnTo>
                <a:lnTo>
                  <a:pt x="65258" y="1634346"/>
                </a:lnTo>
                <a:lnTo>
                  <a:pt x="42604" y="1593975"/>
                </a:lnTo>
                <a:lnTo>
                  <a:pt x="24436" y="1551004"/>
                </a:lnTo>
                <a:lnTo>
                  <a:pt x="11070" y="1505748"/>
                </a:lnTo>
                <a:lnTo>
                  <a:pt x="2820" y="1458522"/>
                </a:lnTo>
                <a:lnTo>
                  <a:pt x="0" y="1409638"/>
                </a:lnTo>
                <a:lnTo>
                  <a:pt x="0" y="419160"/>
                </a:lnTo>
                <a:lnTo>
                  <a:pt x="2820" y="370277"/>
                </a:lnTo>
                <a:lnTo>
                  <a:pt x="11070" y="323051"/>
                </a:lnTo>
                <a:lnTo>
                  <a:pt x="24436" y="277795"/>
                </a:lnTo>
                <a:lnTo>
                  <a:pt x="42604" y="234824"/>
                </a:lnTo>
                <a:lnTo>
                  <a:pt x="65258" y="194453"/>
                </a:lnTo>
                <a:lnTo>
                  <a:pt x="92085" y="156997"/>
                </a:lnTo>
                <a:lnTo>
                  <a:pt x="122769" y="122769"/>
                </a:lnTo>
                <a:lnTo>
                  <a:pt x="156997" y="92084"/>
                </a:lnTo>
                <a:lnTo>
                  <a:pt x="194453" y="65258"/>
                </a:lnTo>
                <a:lnTo>
                  <a:pt x="234824" y="42604"/>
                </a:lnTo>
                <a:lnTo>
                  <a:pt x="277795" y="24436"/>
                </a:lnTo>
                <a:lnTo>
                  <a:pt x="323051" y="11070"/>
                </a:lnTo>
                <a:lnTo>
                  <a:pt x="370278" y="2820"/>
                </a:lnTo>
                <a:lnTo>
                  <a:pt x="419160" y="0"/>
                </a:lnTo>
                <a:lnTo>
                  <a:pt x="1409638" y="0"/>
                </a:lnTo>
                <a:lnTo>
                  <a:pt x="1456935" y="2675"/>
                </a:lnTo>
                <a:lnTo>
                  <a:pt x="1503264" y="10588"/>
                </a:lnTo>
                <a:lnTo>
                  <a:pt x="1548214" y="23569"/>
                </a:lnTo>
                <a:lnTo>
                  <a:pt x="1591376" y="41447"/>
                </a:lnTo>
                <a:lnTo>
                  <a:pt x="1632340" y="64053"/>
                </a:lnTo>
                <a:lnTo>
                  <a:pt x="1670695" y="91217"/>
                </a:lnTo>
                <a:lnTo>
                  <a:pt x="1706030" y="122769"/>
                </a:lnTo>
                <a:lnTo>
                  <a:pt x="1737582" y="158104"/>
                </a:lnTo>
                <a:lnTo>
                  <a:pt x="1764746" y="196459"/>
                </a:lnTo>
                <a:lnTo>
                  <a:pt x="1787352" y="237423"/>
                </a:lnTo>
                <a:lnTo>
                  <a:pt x="1805230" y="280585"/>
                </a:lnTo>
                <a:lnTo>
                  <a:pt x="1818211" y="325535"/>
                </a:lnTo>
                <a:lnTo>
                  <a:pt x="1826124" y="371864"/>
                </a:lnTo>
                <a:lnTo>
                  <a:pt x="1828799" y="419160"/>
                </a:lnTo>
                <a:lnTo>
                  <a:pt x="1828799" y="1409638"/>
                </a:lnTo>
                <a:lnTo>
                  <a:pt x="1825979" y="1458522"/>
                </a:lnTo>
                <a:lnTo>
                  <a:pt x="1817729" y="1505748"/>
                </a:lnTo>
                <a:lnTo>
                  <a:pt x="1804363" y="1551004"/>
                </a:lnTo>
                <a:lnTo>
                  <a:pt x="1786195" y="1593975"/>
                </a:lnTo>
                <a:lnTo>
                  <a:pt x="1763541" y="1634346"/>
                </a:lnTo>
                <a:lnTo>
                  <a:pt x="1736714" y="1671802"/>
                </a:lnTo>
                <a:lnTo>
                  <a:pt x="1706030" y="1706030"/>
                </a:lnTo>
                <a:lnTo>
                  <a:pt x="1671802" y="1736715"/>
                </a:lnTo>
                <a:lnTo>
                  <a:pt x="1634346" y="1763541"/>
                </a:lnTo>
                <a:lnTo>
                  <a:pt x="1593975" y="1786195"/>
                </a:lnTo>
                <a:lnTo>
                  <a:pt x="1551004" y="1804363"/>
                </a:lnTo>
                <a:lnTo>
                  <a:pt x="1505748" y="1817729"/>
                </a:lnTo>
                <a:lnTo>
                  <a:pt x="1458521" y="1825979"/>
                </a:lnTo>
                <a:lnTo>
                  <a:pt x="1409638" y="1828799"/>
                </a:lnTo>
                <a:close/>
              </a:path>
            </a:pathLst>
          </a:custGeom>
          <a:solidFill>
            <a:srgbClr val="F6B26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7" name="object 7"/>
          <p:cNvSpPr/>
          <p:nvPr/>
        </p:nvSpPr>
        <p:spPr>
          <a:xfrm>
            <a:off x="3886209" y="445050"/>
            <a:ext cx="1371600" cy="1371600"/>
          </a:xfrm>
          <a:custGeom>
            <a:avLst/>
            <a:gdLst/>
            <a:ahLst/>
            <a:cxnLst/>
            <a:rect l="l" t="t" r="r" b="b"/>
            <a:pathLst>
              <a:path w="1828800" h="1828800">
                <a:moveTo>
                  <a:pt x="0" y="419160"/>
                </a:moveTo>
                <a:lnTo>
                  <a:pt x="2820" y="370277"/>
                </a:lnTo>
                <a:lnTo>
                  <a:pt x="11070" y="323051"/>
                </a:lnTo>
                <a:lnTo>
                  <a:pt x="24436" y="277795"/>
                </a:lnTo>
                <a:lnTo>
                  <a:pt x="42604" y="234824"/>
                </a:lnTo>
                <a:lnTo>
                  <a:pt x="65258" y="194453"/>
                </a:lnTo>
                <a:lnTo>
                  <a:pt x="92085" y="156997"/>
                </a:lnTo>
                <a:lnTo>
                  <a:pt x="122769" y="122769"/>
                </a:lnTo>
                <a:lnTo>
                  <a:pt x="156997" y="92084"/>
                </a:lnTo>
                <a:lnTo>
                  <a:pt x="194453" y="65258"/>
                </a:lnTo>
                <a:lnTo>
                  <a:pt x="234824" y="42604"/>
                </a:lnTo>
                <a:lnTo>
                  <a:pt x="277795" y="24436"/>
                </a:lnTo>
                <a:lnTo>
                  <a:pt x="323051" y="11070"/>
                </a:lnTo>
                <a:lnTo>
                  <a:pt x="370278" y="2820"/>
                </a:lnTo>
                <a:lnTo>
                  <a:pt x="419160" y="0"/>
                </a:lnTo>
                <a:lnTo>
                  <a:pt x="1409638" y="0"/>
                </a:lnTo>
                <a:lnTo>
                  <a:pt x="1456935" y="2675"/>
                </a:lnTo>
                <a:lnTo>
                  <a:pt x="1503264" y="10588"/>
                </a:lnTo>
                <a:lnTo>
                  <a:pt x="1548214" y="23569"/>
                </a:lnTo>
                <a:lnTo>
                  <a:pt x="1591376" y="41447"/>
                </a:lnTo>
                <a:lnTo>
                  <a:pt x="1632340" y="64053"/>
                </a:lnTo>
                <a:lnTo>
                  <a:pt x="1670695" y="91217"/>
                </a:lnTo>
                <a:lnTo>
                  <a:pt x="1706030" y="122769"/>
                </a:lnTo>
                <a:lnTo>
                  <a:pt x="1737582" y="158104"/>
                </a:lnTo>
                <a:lnTo>
                  <a:pt x="1764746" y="196459"/>
                </a:lnTo>
                <a:lnTo>
                  <a:pt x="1787352" y="237423"/>
                </a:lnTo>
                <a:lnTo>
                  <a:pt x="1805230" y="280585"/>
                </a:lnTo>
                <a:lnTo>
                  <a:pt x="1818211" y="325535"/>
                </a:lnTo>
                <a:lnTo>
                  <a:pt x="1826124" y="371864"/>
                </a:lnTo>
                <a:lnTo>
                  <a:pt x="1828799" y="419160"/>
                </a:lnTo>
                <a:lnTo>
                  <a:pt x="1828799" y="1409638"/>
                </a:lnTo>
                <a:lnTo>
                  <a:pt x="1825979" y="1458522"/>
                </a:lnTo>
                <a:lnTo>
                  <a:pt x="1817729" y="1505748"/>
                </a:lnTo>
                <a:lnTo>
                  <a:pt x="1804363" y="1551004"/>
                </a:lnTo>
                <a:lnTo>
                  <a:pt x="1786195" y="1593975"/>
                </a:lnTo>
                <a:lnTo>
                  <a:pt x="1763541" y="1634346"/>
                </a:lnTo>
                <a:lnTo>
                  <a:pt x="1736714" y="1671802"/>
                </a:lnTo>
                <a:lnTo>
                  <a:pt x="1706030" y="1706030"/>
                </a:lnTo>
                <a:lnTo>
                  <a:pt x="1671802" y="1736715"/>
                </a:lnTo>
                <a:lnTo>
                  <a:pt x="1634346" y="1763541"/>
                </a:lnTo>
                <a:lnTo>
                  <a:pt x="1593975" y="1786195"/>
                </a:lnTo>
                <a:lnTo>
                  <a:pt x="1551004" y="1804363"/>
                </a:lnTo>
                <a:lnTo>
                  <a:pt x="1505748" y="1817729"/>
                </a:lnTo>
                <a:lnTo>
                  <a:pt x="1458521" y="1825979"/>
                </a:lnTo>
                <a:lnTo>
                  <a:pt x="1409638" y="1828799"/>
                </a:lnTo>
                <a:lnTo>
                  <a:pt x="419160" y="1828799"/>
                </a:lnTo>
                <a:lnTo>
                  <a:pt x="370278" y="1825979"/>
                </a:lnTo>
                <a:lnTo>
                  <a:pt x="323051" y="1817729"/>
                </a:lnTo>
                <a:lnTo>
                  <a:pt x="277795" y="1804363"/>
                </a:lnTo>
                <a:lnTo>
                  <a:pt x="234824" y="1786195"/>
                </a:lnTo>
                <a:lnTo>
                  <a:pt x="194453" y="1763541"/>
                </a:lnTo>
                <a:lnTo>
                  <a:pt x="156997" y="1736715"/>
                </a:lnTo>
                <a:lnTo>
                  <a:pt x="122769" y="1706030"/>
                </a:lnTo>
                <a:lnTo>
                  <a:pt x="92085" y="1671802"/>
                </a:lnTo>
                <a:lnTo>
                  <a:pt x="65258" y="1634346"/>
                </a:lnTo>
                <a:lnTo>
                  <a:pt x="42604" y="1593975"/>
                </a:lnTo>
                <a:lnTo>
                  <a:pt x="24436" y="1551004"/>
                </a:lnTo>
                <a:lnTo>
                  <a:pt x="11070" y="1505748"/>
                </a:lnTo>
                <a:lnTo>
                  <a:pt x="2820" y="1458522"/>
                </a:lnTo>
                <a:lnTo>
                  <a:pt x="0" y="1409638"/>
                </a:lnTo>
                <a:lnTo>
                  <a:pt x="0" y="419160"/>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8" name="object 8"/>
          <p:cNvSpPr txBox="1"/>
          <p:nvPr/>
        </p:nvSpPr>
        <p:spPr>
          <a:xfrm>
            <a:off x="4051562" y="976450"/>
            <a:ext cx="1041083" cy="286617"/>
          </a:xfrm>
          <a:prstGeom prst="rect">
            <a:avLst/>
          </a:prstGeom>
        </p:spPr>
        <p:txBody>
          <a:bodyPr vert="horz" wrap="square" lIns="0" tIns="9525" rIns="0" bIns="0" rtlCol="0">
            <a:spAutoFit/>
          </a:bodyPr>
          <a:lstStyle/>
          <a:p>
            <a:pPr marL="9525" marR="0" lvl="0" indent="0" algn="l" defTabSz="685800" rtl="0" eaLnBrk="1" fontAlgn="auto" latinLnBrk="0" hangingPunct="1">
              <a:lnSpc>
                <a:spcPct val="100000"/>
              </a:lnSpc>
              <a:spcBef>
                <a:spcPts val="75"/>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Arial"/>
                <a:ea typeface="+mn-ea"/>
                <a:cs typeface="Arial"/>
                <a:sym typeface="Arial"/>
              </a:rPr>
              <a:t>Computer</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9" name="object 9"/>
          <p:cNvSpPr/>
          <p:nvPr/>
        </p:nvSpPr>
        <p:spPr>
          <a:xfrm>
            <a:off x="5581528" y="856574"/>
            <a:ext cx="1371600" cy="548640"/>
          </a:xfrm>
          <a:custGeom>
            <a:avLst/>
            <a:gdLst/>
            <a:ahLst/>
            <a:cxnLst/>
            <a:rect l="l" t="t" r="r" b="b"/>
            <a:pathLst>
              <a:path w="1828800" h="731519">
                <a:moveTo>
                  <a:pt x="0" y="0"/>
                </a:moveTo>
                <a:lnTo>
                  <a:pt x="1828799" y="0"/>
                </a:lnTo>
                <a:lnTo>
                  <a:pt x="1828799" y="731399"/>
                </a:lnTo>
                <a:lnTo>
                  <a:pt x="0" y="731399"/>
                </a:lnTo>
                <a:lnTo>
                  <a:pt x="0" y="0"/>
                </a:lnTo>
                <a:close/>
              </a:path>
            </a:pathLst>
          </a:custGeom>
          <a:solidFill>
            <a:srgbClr val="B4A7D6"/>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0" name="object 10"/>
          <p:cNvSpPr txBox="1"/>
          <p:nvPr/>
        </p:nvSpPr>
        <p:spPr>
          <a:xfrm>
            <a:off x="5581528" y="856574"/>
            <a:ext cx="1371600" cy="407323"/>
          </a:xfrm>
          <a:prstGeom prst="rect">
            <a:avLst/>
          </a:prstGeom>
          <a:ln w="9524">
            <a:solidFill>
              <a:srgbClr val="303030"/>
            </a:solidFill>
          </a:ln>
        </p:spPr>
        <p:txBody>
          <a:bodyPr vert="horz" wrap="square" lIns="0" tIns="129064" rIns="0" bIns="0" rtlCol="0">
            <a:spAutoFit/>
          </a:bodyPr>
          <a:lstStyle/>
          <a:p>
            <a:pPr marL="105251" marR="0" lvl="0" indent="0" algn="l" defTabSz="685800" rtl="0" eaLnBrk="1" fontAlgn="auto" latinLnBrk="0" hangingPunct="1">
              <a:lnSpc>
                <a:spcPct val="100000"/>
              </a:lnSpc>
              <a:spcBef>
                <a:spcPts val="1016"/>
              </a:spcBef>
              <a:spcAft>
                <a:spcPts val="0"/>
              </a:spcAft>
              <a:buClrTx/>
              <a:buSzTx/>
              <a:buFontTx/>
              <a:buNone/>
              <a:tabLst/>
              <a:defRPr/>
            </a:pPr>
            <a:r>
              <a:rPr kumimoji="0" sz="1800" b="0" i="0" u="none" strike="noStrike" kern="1200" cap="none" spc="30" normalizeH="0" baseline="0" noProof="0" dirty="0">
                <a:ln>
                  <a:noFill/>
                </a:ln>
                <a:solidFill>
                  <a:prstClr val="black"/>
                </a:solidFill>
                <a:effectLst/>
                <a:uLnTx/>
                <a:uFillTx/>
                <a:latin typeface="Arial"/>
                <a:ea typeface="+mn-ea"/>
                <a:cs typeface="Arial"/>
                <a:sym typeface="Arial"/>
              </a:rPr>
              <a:t>Correlation</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1" name="object 11"/>
          <p:cNvSpPr/>
          <p:nvPr/>
        </p:nvSpPr>
        <p:spPr>
          <a:xfrm>
            <a:off x="3562490" y="559349"/>
            <a:ext cx="323850" cy="320040"/>
          </a:xfrm>
          <a:custGeom>
            <a:avLst/>
            <a:gdLst/>
            <a:ahLst/>
            <a:cxnLst/>
            <a:rect l="l" t="t" r="r" b="b"/>
            <a:pathLst>
              <a:path w="431800" h="426719">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2" name="object 12"/>
          <p:cNvSpPr/>
          <p:nvPr/>
        </p:nvSpPr>
        <p:spPr>
          <a:xfrm>
            <a:off x="3562490" y="559350"/>
            <a:ext cx="323850" cy="320040"/>
          </a:xfrm>
          <a:custGeom>
            <a:avLst/>
            <a:gdLst/>
            <a:ahLst/>
            <a:cxnLst/>
            <a:rect l="l" t="t" r="r" b="b"/>
            <a:pathLst>
              <a:path w="431800" h="426719">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3" name="object 13"/>
          <p:cNvSpPr/>
          <p:nvPr/>
        </p:nvSpPr>
        <p:spPr>
          <a:xfrm>
            <a:off x="3562490" y="1382399"/>
            <a:ext cx="323850" cy="320040"/>
          </a:xfrm>
          <a:custGeom>
            <a:avLst/>
            <a:gdLst/>
            <a:ahLst/>
            <a:cxnLst/>
            <a:rect l="l" t="t" r="r" b="b"/>
            <a:pathLst>
              <a:path w="431800" h="426719">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4" name="object 14"/>
          <p:cNvSpPr/>
          <p:nvPr/>
        </p:nvSpPr>
        <p:spPr>
          <a:xfrm>
            <a:off x="3562490" y="1382399"/>
            <a:ext cx="323850" cy="320040"/>
          </a:xfrm>
          <a:custGeom>
            <a:avLst/>
            <a:gdLst/>
            <a:ahLst/>
            <a:cxnLst/>
            <a:rect l="l" t="t" r="r" b="b"/>
            <a:pathLst>
              <a:path w="431800" h="426719">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5" name="object 15"/>
          <p:cNvSpPr/>
          <p:nvPr/>
        </p:nvSpPr>
        <p:spPr>
          <a:xfrm>
            <a:off x="5257809" y="982706"/>
            <a:ext cx="323850" cy="320040"/>
          </a:xfrm>
          <a:custGeom>
            <a:avLst/>
            <a:gdLst/>
            <a:ahLst/>
            <a:cxnLst/>
            <a:rect l="l" t="t" r="r" b="b"/>
            <a:pathLst>
              <a:path w="431800" h="426719">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6" name="object 16"/>
          <p:cNvSpPr/>
          <p:nvPr/>
        </p:nvSpPr>
        <p:spPr>
          <a:xfrm>
            <a:off x="5257809" y="982706"/>
            <a:ext cx="323850" cy="320040"/>
          </a:xfrm>
          <a:custGeom>
            <a:avLst/>
            <a:gdLst/>
            <a:ahLst/>
            <a:cxnLst/>
            <a:rect l="l" t="t" r="r" b="b"/>
            <a:pathLst>
              <a:path w="431800" h="426719">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17" name="object 17"/>
          <p:cNvSpPr txBox="1"/>
          <p:nvPr/>
        </p:nvSpPr>
        <p:spPr>
          <a:xfrm>
            <a:off x="4041151" y="1831787"/>
            <a:ext cx="1062038" cy="932948"/>
          </a:xfrm>
          <a:prstGeom prst="rect">
            <a:avLst/>
          </a:prstGeom>
        </p:spPr>
        <p:txBody>
          <a:bodyPr vert="horz" wrap="square" lIns="0" tIns="9525" rIns="0" bIns="0" rtlCol="0">
            <a:spAutoFit/>
          </a:bodyPr>
          <a:lstStyle/>
          <a:p>
            <a:pPr marL="0" marR="0" lvl="0" indent="0" algn="ctr" defTabSz="685800" rtl="0" eaLnBrk="1" fontAlgn="auto" latinLnBrk="0" hangingPunct="1">
              <a:lnSpc>
                <a:spcPct val="100000"/>
              </a:lnSpc>
              <a:spcBef>
                <a:spcPts val="75"/>
              </a:spcBef>
              <a:spcAft>
                <a:spcPts val="0"/>
              </a:spcAft>
              <a:buClrTx/>
              <a:buSzTx/>
              <a:buFontTx/>
              <a:buNone/>
              <a:tabLst/>
              <a:defRPr/>
            </a:pPr>
            <a:r>
              <a:rPr kumimoji="0" sz="1800" b="0" i="0" u="none" strike="noStrike" kern="1200" cap="none" spc="-23" normalizeH="0" baseline="0" noProof="0" dirty="0">
                <a:ln>
                  <a:noFill/>
                </a:ln>
                <a:solidFill>
                  <a:srgbClr val="FFFFFF"/>
                </a:solidFill>
                <a:effectLst/>
                <a:uLnTx/>
                <a:uFillTx/>
                <a:latin typeface="Arial"/>
                <a:ea typeface="+mn-ea"/>
                <a:cs typeface="Arial"/>
                <a:sym typeface="Arial"/>
              </a:rPr>
              <a:t>Learning</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a:p>
            <a:pPr marL="0" marR="0" lvl="0" indent="0" algn="l" defTabSz="685800" rtl="0" eaLnBrk="1" fontAlgn="auto" latinLnBrk="0" hangingPunct="1">
              <a:lnSpc>
                <a:spcPct val="100000"/>
              </a:lnSpc>
              <a:spcBef>
                <a:spcPts val="15"/>
              </a:spcBef>
              <a:spcAft>
                <a:spcPts val="0"/>
              </a:spcAft>
              <a:buClrTx/>
              <a:buSzTx/>
              <a:buFontTx/>
              <a:buNone/>
              <a:tabLst/>
              <a:defRPr/>
            </a:pPr>
            <a:endParaRPr kumimoji="0" sz="2400" b="0" i="0" u="none" strike="noStrike" kern="1200" cap="none" spc="0" normalizeH="0" baseline="0" noProof="0">
              <a:ln>
                <a:noFill/>
              </a:ln>
              <a:solidFill>
                <a:prstClr val="black"/>
              </a:solidFill>
              <a:effectLst/>
              <a:uLnTx/>
              <a:uFillTx/>
              <a:latin typeface="Times New Roman"/>
              <a:ea typeface="+mn-ea"/>
              <a:cs typeface="Times New Roman"/>
              <a:sym typeface="Arial"/>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sz="1800" b="0" i="0" u="none" strike="noStrike" kern="1200" cap="none" spc="19" normalizeH="0" baseline="0" noProof="0" dirty="0">
                <a:ln>
                  <a:noFill/>
                </a:ln>
                <a:solidFill>
                  <a:srgbClr val="FFFFFF"/>
                </a:solidFill>
                <a:effectLst/>
                <a:uLnTx/>
                <a:uFillTx/>
                <a:latin typeface="Arial"/>
                <a:ea typeface="+mn-ea"/>
                <a:cs typeface="Arial"/>
                <a:sym typeface="Arial"/>
              </a:rPr>
              <a:t>Prediction</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8" name="object 18"/>
          <p:cNvSpPr txBox="1"/>
          <p:nvPr/>
        </p:nvSpPr>
        <p:spPr>
          <a:xfrm>
            <a:off x="2190890" y="2841525"/>
            <a:ext cx="1371600" cy="543418"/>
          </a:xfrm>
          <a:prstGeom prst="rect">
            <a:avLst/>
          </a:prstGeom>
          <a:solidFill>
            <a:srgbClr val="A4C1F4"/>
          </a:solidFill>
          <a:ln w="9524">
            <a:solidFill>
              <a:srgbClr val="303030"/>
            </a:solidFill>
          </a:ln>
        </p:spPr>
        <p:txBody>
          <a:bodyPr vert="horz" wrap="square" lIns="0" tIns="4763" rIns="0" bIns="0" rtlCol="0">
            <a:spAutoFit/>
          </a:bodyPr>
          <a:lstStyle/>
          <a:p>
            <a:pPr marL="441008" marR="435293" lvl="0" indent="10478" algn="l" defTabSz="685800" rtl="0" eaLnBrk="1" fontAlgn="auto" latinLnBrk="0" hangingPunct="1">
              <a:lnSpc>
                <a:spcPts val="2138"/>
              </a:lnSpc>
              <a:spcBef>
                <a:spcPts val="38"/>
              </a:spcBef>
              <a:spcAft>
                <a:spcPts val="0"/>
              </a:spcAft>
              <a:buClrTx/>
              <a:buSzTx/>
              <a:buFontTx/>
              <a:buNone/>
              <a:tabLst/>
              <a:defRPr/>
            </a:pPr>
            <a:r>
              <a:rPr kumimoji="0" sz="1800" b="0" i="0" u="none" strike="noStrike" kern="1200" cap="none" spc="19" normalizeH="0" baseline="0" noProof="0" dirty="0">
                <a:ln>
                  <a:noFill/>
                </a:ln>
                <a:solidFill>
                  <a:prstClr val="black"/>
                </a:solidFill>
                <a:effectLst/>
                <a:uLnTx/>
                <a:uFillTx/>
                <a:latin typeface="Arial"/>
                <a:ea typeface="+mn-ea"/>
                <a:cs typeface="Arial"/>
                <a:sym typeface="Arial"/>
              </a:rPr>
              <a:t>New  </a:t>
            </a:r>
            <a:r>
              <a:rPr kumimoji="0" sz="1800" b="0" i="0" u="none" strike="noStrike" kern="1200" cap="none" spc="11" normalizeH="0" baseline="0" noProof="0" dirty="0">
                <a:ln>
                  <a:noFill/>
                </a:ln>
                <a:solidFill>
                  <a:prstClr val="black"/>
                </a:solidFill>
                <a:effectLst/>
                <a:uLnTx/>
                <a:uFillTx/>
                <a:latin typeface="Arial"/>
                <a:ea typeface="+mn-ea"/>
                <a:cs typeface="Arial"/>
                <a:sym typeface="Arial"/>
              </a:rPr>
              <a:t>Data</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19" name="object 19"/>
          <p:cNvSpPr/>
          <p:nvPr/>
        </p:nvSpPr>
        <p:spPr>
          <a:xfrm>
            <a:off x="2190890" y="3664574"/>
            <a:ext cx="1371600" cy="548640"/>
          </a:xfrm>
          <a:custGeom>
            <a:avLst/>
            <a:gdLst/>
            <a:ahLst/>
            <a:cxnLst/>
            <a:rect l="l" t="t" r="r" b="b"/>
            <a:pathLst>
              <a:path w="1828800" h="731520">
                <a:moveTo>
                  <a:pt x="1645949" y="731399"/>
                </a:moveTo>
                <a:lnTo>
                  <a:pt x="0" y="731399"/>
                </a:lnTo>
                <a:lnTo>
                  <a:pt x="182849" y="0"/>
                </a:lnTo>
                <a:lnTo>
                  <a:pt x="1828799" y="0"/>
                </a:lnTo>
                <a:lnTo>
                  <a:pt x="1645949" y="731399"/>
                </a:lnTo>
                <a:close/>
              </a:path>
            </a:pathLst>
          </a:custGeom>
          <a:solidFill>
            <a:srgbClr val="B6D7A8"/>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0" name="object 20"/>
          <p:cNvSpPr/>
          <p:nvPr/>
        </p:nvSpPr>
        <p:spPr>
          <a:xfrm>
            <a:off x="2190890" y="3664574"/>
            <a:ext cx="1371600" cy="548640"/>
          </a:xfrm>
          <a:custGeom>
            <a:avLst/>
            <a:gdLst/>
            <a:ahLst/>
            <a:cxnLst/>
            <a:rect l="l" t="t" r="r" b="b"/>
            <a:pathLst>
              <a:path w="1828800" h="731520">
                <a:moveTo>
                  <a:pt x="0" y="731399"/>
                </a:moveTo>
                <a:lnTo>
                  <a:pt x="182849" y="0"/>
                </a:lnTo>
                <a:lnTo>
                  <a:pt x="1828799" y="0"/>
                </a:lnTo>
                <a:lnTo>
                  <a:pt x="1645949" y="731399"/>
                </a:lnTo>
                <a:lnTo>
                  <a:pt x="0" y="73139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1" name="object 21"/>
          <p:cNvSpPr txBox="1"/>
          <p:nvPr/>
        </p:nvSpPr>
        <p:spPr>
          <a:xfrm>
            <a:off x="2545411" y="3784450"/>
            <a:ext cx="662939" cy="286617"/>
          </a:xfrm>
          <a:prstGeom prst="rect">
            <a:avLst/>
          </a:prstGeom>
        </p:spPr>
        <p:txBody>
          <a:bodyPr vert="horz" wrap="square" lIns="0" tIns="9525" rIns="0" bIns="0" rtlCol="0">
            <a:spAutoFit/>
          </a:bodyPr>
          <a:lstStyle/>
          <a:p>
            <a:pPr marL="9525" marR="0" lvl="0" indent="0" algn="l" defTabSz="685800" rtl="0" eaLnBrk="1" fontAlgn="auto" latinLnBrk="0" hangingPunct="1">
              <a:lnSpc>
                <a:spcPct val="100000"/>
              </a:lnSpc>
              <a:spcBef>
                <a:spcPts val="75"/>
              </a:spcBef>
              <a:spcAft>
                <a:spcPts val="0"/>
              </a:spcAft>
              <a:buClrTx/>
              <a:buSzTx/>
              <a:buFontTx/>
              <a:buNone/>
              <a:tabLst/>
              <a:defRPr/>
            </a:pPr>
            <a:r>
              <a:rPr kumimoji="0" sz="1800" b="0" i="0" u="none" strike="noStrike" kern="1200" cap="none" spc="30" normalizeH="0" baseline="0" noProof="0" dirty="0">
                <a:ln>
                  <a:noFill/>
                </a:ln>
                <a:solidFill>
                  <a:prstClr val="black"/>
                </a:solidFill>
                <a:effectLst/>
                <a:uLnTx/>
                <a:uFillTx/>
                <a:latin typeface="Arial"/>
                <a:ea typeface="+mn-ea"/>
                <a:cs typeface="Arial"/>
                <a:sym typeface="Arial"/>
              </a:rPr>
              <a:t>Model</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22" name="object 22"/>
          <p:cNvSpPr/>
          <p:nvPr/>
        </p:nvSpPr>
        <p:spPr>
          <a:xfrm>
            <a:off x="3886209" y="2841525"/>
            <a:ext cx="1371600" cy="1371600"/>
          </a:xfrm>
          <a:custGeom>
            <a:avLst/>
            <a:gdLst/>
            <a:ahLst/>
            <a:cxnLst/>
            <a:rect l="l" t="t" r="r" b="b"/>
            <a:pathLst>
              <a:path w="1828800" h="1828800">
                <a:moveTo>
                  <a:pt x="1409638" y="1828799"/>
                </a:moveTo>
                <a:lnTo>
                  <a:pt x="419160" y="1828799"/>
                </a:lnTo>
                <a:lnTo>
                  <a:pt x="370278" y="1825979"/>
                </a:lnTo>
                <a:lnTo>
                  <a:pt x="323051" y="1817729"/>
                </a:lnTo>
                <a:lnTo>
                  <a:pt x="277795" y="1804363"/>
                </a:lnTo>
                <a:lnTo>
                  <a:pt x="234824" y="1786195"/>
                </a:lnTo>
                <a:lnTo>
                  <a:pt x="194453" y="1763541"/>
                </a:lnTo>
                <a:lnTo>
                  <a:pt x="156997" y="1736714"/>
                </a:lnTo>
                <a:lnTo>
                  <a:pt x="122769" y="1706030"/>
                </a:lnTo>
                <a:lnTo>
                  <a:pt x="92085" y="1671802"/>
                </a:lnTo>
                <a:lnTo>
                  <a:pt x="65258" y="1634346"/>
                </a:lnTo>
                <a:lnTo>
                  <a:pt x="42604" y="1593975"/>
                </a:lnTo>
                <a:lnTo>
                  <a:pt x="24436" y="1551004"/>
                </a:lnTo>
                <a:lnTo>
                  <a:pt x="11070" y="1505748"/>
                </a:lnTo>
                <a:lnTo>
                  <a:pt x="2820" y="1458521"/>
                </a:lnTo>
                <a:lnTo>
                  <a:pt x="0" y="1409638"/>
                </a:lnTo>
                <a:lnTo>
                  <a:pt x="0" y="419160"/>
                </a:lnTo>
                <a:lnTo>
                  <a:pt x="2820" y="370278"/>
                </a:lnTo>
                <a:lnTo>
                  <a:pt x="11070" y="323051"/>
                </a:lnTo>
                <a:lnTo>
                  <a:pt x="24436" y="277795"/>
                </a:lnTo>
                <a:lnTo>
                  <a:pt x="42604" y="234824"/>
                </a:lnTo>
                <a:lnTo>
                  <a:pt x="65258" y="194453"/>
                </a:lnTo>
                <a:lnTo>
                  <a:pt x="92085" y="156997"/>
                </a:lnTo>
                <a:lnTo>
                  <a:pt x="122769" y="122769"/>
                </a:lnTo>
                <a:lnTo>
                  <a:pt x="156997" y="92085"/>
                </a:lnTo>
                <a:lnTo>
                  <a:pt x="194453" y="65258"/>
                </a:lnTo>
                <a:lnTo>
                  <a:pt x="234824" y="42604"/>
                </a:lnTo>
                <a:lnTo>
                  <a:pt x="277795" y="24436"/>
                </a:lnTo>
                <a:lnTo>
                  <a:pt x="323051" y="11070"/>
                </a:lnTo>
                <a:lnTo>
                  <a:pt x="370278" y="2820"/>
                </a:lnTo>
                <a:lnTo>
                  <a:pt x="419160" y="0"/>
                </a:lnTo>
                <a:lnTo>
                  <a:pt x="1409638" y="0"/>
                </a:lnTo>
                <a:lnTo>
                  <a:pt x="1456935" y="2675"/>
                </a:lnTo>
                <a:lnTo>
                  <a:pt x="1503264" y="10588"/>
                </a:lnTo>
                <a:lnTo>
                  <a:pt x="1548214" y="23569"/>
                </a:lnTo>
                <a:lnTo>
                  <a:pt x="1591376" y="41447"/>
                </a:lnTo>
                <a:lnTo>
                  <a:pt x="1632340" y="64053"/>
                </a:lnTo>
                <a:lnTo>
                  <a:pt x="1670695" y="91217"/>
                </a:lnTo>
                <a:lnTo>
                  <a:pt x="1706030" y="122769"/>
                </a:lnTo>
                <a:lnTo>
                  <a:pt x="1737582" y="158104"/>
                </a:lnTo>
                <a:lnTo>
                  <a:pt x="1764746" y="196459"/>
                </a:lnTo>
                <a:lnTo>
                  <a:pt x="1787352" y="237423"/>
                </a:lnTo>
                <a:lnTo>
                  <a:pt x="1805230" y="280585"/>
                </a:lnTo>
                <a:lnTo>
                  <a:pt x="1818211" y="325535"/>
                </a:lnTo>
                <a:lnTo>
                  <a:pt x="1826124" y="371864"/>
                </a:lnTo>
                <a:lnTo>
                  <a:pt x="1828799" y="419160"/>
                </a:lnTo>
                <a:lnTo>
                  <a:pt x="1828799" y="1409638"/>
                </a:lnTo>
                <a:lnTo>
                  <a:pt x="1825979" y="1458521"/>
                </a:lnTo>
                <a:lnTo>
                  <a:pt x="1817729" y="1505748"/>
                </a:lnTo>
                <a:lnTo>
                  <a:pt x="1804363" y="1551004"/>
                </a:lnTo>
                <a:lnTo>
                  <a:pt x="1786195" y="1593975"/>
                </a:lnTo>
                <a:lnTo>
                  <a:pt x="1763541" y="1634346"/>
                </a:lnTo>
                <a:lnTo>
                  <a:pt x="1736714" y="1671802"/>
                </a:lnTo>
                <a:lnTo>
                  <a:pt x="1706030" y="1706030"/>
                </a:lnTo>
                <a:lnTo>
                  <a:pt x="1671802" y="1736714"/>
                </a:lnTo>
                <a:lnTo>
                  <a:pt x="1634346" y="1763541"/>
                </a:lnTo>
                <a:lnTo>
                  <a:pt x="1593975" y="1786195"/>
                </a:lnTo>
                <a:lnTo>
                  <a:pt x="1551004" y="1804363"/>
                </a:lnTo>
                <a:lnTo>
                  <a:pt x="1505748" y="1817729"/>
                </a:lnTo>
                <a:lnTo>
                  <a:pt x="1458521" y="1825979"/>
                </a:lnTo>
                <a:lnTo>
                  <a:pt x="1409638" y="1828799"/>
                </a:lnTo>
                <a:close/>
              </a:path>
            </a:pathLst>
          </a:custGeom>
          <a:solidFill>
            <a:srgbClr val="F6B26B"/>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3" name="object 23"/>
          <p:cNvSpPr/>
          <p:nvPr/>
        </p:nvSpPr>
        <p:spPr>
          <a:xfrm>
            <a:off x="3886209" y="2841525"/>
            <a:ext cx="1371600" cy="1371600"/>
          </a:xfrm>
          <a:custGeom>
            <a:avLst/>
            <a:gdLst/>
            <a:ahLst/>
            <a:cxnLst/>
            <a:rect l="l" t="t" r="r" b="b"/>
            <a:pathLst>
              <a:path w="1828800" h="1828800">
                <a:moveTo>
                  <a:pt x="0" y="419160"/>
                </a:moveTo>
                <a:lnTo>
                  <a:pt x="2820" y="370278"/>
                </a:lnTo>
                <a:lnTo>
                  <a:pt x="11070" y="323051"/>
                </a:lnTo>
                <a:lnTo>
                  <a:pt x="24436" y="277795"/>
                </a:lnTo>
                <a:lnTo>
                  <a:pt x="42604" y="234824"/>
                </a:lnTo>
                <a:lnTo>
                  <a:pt x="65258" y="194453"/>
                </a:lnTo>
                <a:lnTo>
                  <a:pt x="92085" y="156997"/>
                </a:lnTo>
                <a:lnTo>
                  <a:pt x="122769" y="122769"/>
                </a:lnTo>
                <a:lnTo>
                  <a:pt x="156997" y="92085"/>
                </a:lnTo>
                <a:lnTo>
                  <a:pt x="194453" y="65258"/>
                </a:lnTo>
                <a:lnTo>
                  <a:pt x="234824" y="42604"/>
                </a:lnTo>
                <a:lnTo>
                  <a:pt x="277795" y="24436"/>
                </a:lnTo>
                <a:lnTo>
                  <a:pt x="323051" y="11070"/>
                </a:lnTo>
                <a:lnTo>
                  <a:pt x="370278" y="2820"/>
                </a:lnTo>
                <a:lnTo>
                  <a:pt x="419160" y="0"/>
                </a:lnTo>
                <a:lnTo>
                  <a:pt x="1409638" y="0"/>
                </a:lnTo>
                <a:lnTo>
                  <a:pt x="1456935" y="2675"/>
                </a:lnTo>
                <a:lnTo>
                  <a:pt x="1503264" y="10588"/>
                </a:lnTo>
                <a:lnTo>
                  <a:pt x="1548214" y="23569"/>
                </a:lnTo>
                <a:lnTo>
                  <a:pt x="1591376" y="41447"/>
                </a:lnTo>
                <a:lnTo>
                  <a:pt x="1632340" y="64053"/>
                </a:lnTo>
                <a:lnTo>
                  <a:pt x="1670695" y="91217"/>
                </a:lnTo>
                <a:lnTo>
                  <a:pt x="1706030" y="122769"/>
                </a:lnTo>
                <a:lnTo>
                  <a:pt x="1737582" y="158104"/>
                </a:lnTo>
                <a:lnTo>
                  <a:pt x="1764746" y="196459"/>
                </a:lnTo>
                <a:lnTo>
                  <a:pt x="1787352" y="237423"/>
                </a:lnTo>
                <a:lnTo>
                  <a:pt x="1805230" y="280585"/>
                </a:lnTo>
                <a:lnTo>
                  <a:pt x="1818211" y="325535"/>
                </a:lnTo>
                <a:lnTo>
                  <a:pt x="1826124" y="371864"/>
                </a:lnTo>
                <a:lnTo>
                  <a:pt x="1828799" y="419160"/>
                </a:lnTo>
                <a:lnTo>
                  <a:pt x="1828799" y="1409638"/>
                </a:lnTo>
                <a:lnTo>
                  <a:pt x="1825979" y="1458521"/>
                </a:lnTo>
                <a:lnTo>
                  <a:pt x="1817729" y="1505748"/>
                </a:lnTo>
                <a:lnTo>
                  <a:pt x="1804363" y="1551004"/>
                </a:lnTo>
                <a:lnTo>
                  <a:pt x="1786195" y="1593975"/>
                </a:lnTo>
                <a:lnTo>
                  <a:pt x="1763541" y="1634346"/>
                </a:lnTo>
                <a:lnTo>
                  <a:pt x="1736714" y="1671802"/>
                </a:lnTo>
                <a:lnTo>
                  <a:pt x="1706030" y="1706030"/>
                </a:lnTo>
                <a:lnTo>
                  <a:pt x="1671802" y="1736714"/>
                </a:lnTo>
                <a:lnTo>
                  <a:pt x="1634346" y="1763541"/>
                </a:lnTo>
                <a:lnTo>
                  <a:pt x="1593975" y="1786195"/>
                </a:lnTo>
                <a:lnTo>
                  <a:pt x="1551004" y="1804363"/>
                </a:lnTo>
                <a:lnTo>
                  <a:pt x="1505748" y="1817729"/>
                </a:lnTo>
                <a:lnTo>
                  <a:pt x="1458521" y="1825979"/>
                </a:lnTo>
                <a:lnTo>
                  <a:pt x="1409638" y="1828799"/>
                </a:lnTo>
                <a:lnTo>
                  <a:pt x="419160" y="1828799"/>
                </a:lnTo>
                <a:lnTo>
                  <a:pt x="370278" y="1825979"/>
                </a:lnTo>
                <a:lnTo>
                  <a:pt x="323051" y="1817729"/>
                </a:lnTo>
                <a:lnTo>
                  <a:pt x="277795" y="1804363"/>
                </a:lnTo>
                <a:lnTo>
                  <a:pt x="234824" y="1786195"/>
                </a:lnTo>
                <a:lnTo>
                  <a:pt x="194453" y="1763541"/>
                </a:lnTo>
                <a:lnTo>
                  <a:pt x="156997" y="1736714"/>
                </a:lnTo>
                <a:lnTo>
                  <a:pt x="122769" y="1706030"/>
                </a:lnTo>
                <a:lnTo>
                  <a:pt x="92085" y="1671802"/>
                </a:lnTo>
                <a:lnTo>
                  <a:pt x="65258" y="1634346"/>
                </a:lnTo>
                <a:lnTo>
                  <a:pt x="42604" y="1593975"/>
                </a:lnTo>
                <a:lnTo>
                  <a:pt x="24436" y="1551004"/>
                </a:lnTo>
                <a:lnTo>
                  <a:pt x="11070" y="1505748"/>
                </a:lnTo>
                <a:lnTo>
                  <a:pt x="2820" y="1458521"/>
                </a:lnTo>
                <a:lnTo>
                  <a:pt x="0" y="1409638"/>
                </a:lnTo>
                <a:lnTo>
                  <a:pt x="0" y="419160"/>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4" name="object 24"/>
          <p:cNvSpPr txBox="1"/>
          <p:nvPr/>
        </p:nvSpPr>
        <p:spPr>
          <a:xfrm>
            <a:off x="4051562" y="3372925"/>
            <a:ext cx="1041083" cy="286617"/>
          </a:xfrm>
          <a:prstGeom prst="rect">
            <a:avLst/>
          </a:prstGeom>
        </p:spPr>
        <p:txBody>
          <a:bodyPr vert="horz" wrap="square" lIns="0" tIns="9525" rIns="0" bIns="0" rtlCol="0">
            <a:spAutoFit/>
          </a:bodyPr>
          <a:lstStyle/>
          <a:p>
            <a:pPr marL="9525" marR="0" lvl="0" indent="0" algn="l" defTabSz="685800" rtl="0" eaLnBrk="1" fontAlgn="auto" latinLnBrk="0" hangingPunct="1">
              <a:lnSpc>
                <a:spcPct val="100000"/>
              </a:lnSpc>
              <a:spcBef>
                <a:spcPts val="75"/>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Arial"/>
                <a:ea typeface="+mn-ea"/>
                <a:cs typeface="Arial"/>
                <a:sym typeface="Arial"/>
              </a:rPr>
              <a:t>Computer</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25" name="object 25"/>
          <p:cNvSpPr txBox="1"/>
          <p:nvPr/>
        </p:nvSpPr>
        <p:spPr>
          <a:xfrm>
            <a:off x="5581528" y="3253049"/>
            <a:ext cx="1371600" cy="407323"/>
          </a:xfrm>
          <a:prstGeom prst="rect">
            <a:avLst/>
          </a:prstGeom>
          <a:solidFill>
            <a:srgbClr val="FFD966"/>
          </a:solidFill>
          <a:ln w="9524">
            <a:solidFill>
              <a:srgbClr val="303030"/>
            </a:solidFill>
          </a:ln>
        </p:spPr>
        <p:txBody>
          <a:bodyPr vert="horz" wrap="square" lIns="0" tIns="129064" rIns="0" bIns="0" rtlCol="0">
            <a:spAutoFit/>
          </a:bodyPr>
          <a:lstStyle/>
          <a:p>
            <a:pPr marL="367188" marR="0" lvl="0" indent="0" algn="l" defTabSz="685800" rtl="0" eaLnBrk="1" fontAlgn="auto" latinLnBrk="0" hangingPunct="1">
              <a:lnSpc>
                <a:spcPct val="100000"/>
              </a:lnSpc>
              <a:spcBef>
                <a:spcPts val="1016"/>
              </a:spcBef>
              <a:spcAft>
                <a:spcPts val="0"/>
              </a:spcAft>
              <a:buClrTx/>
              <a:buSzTx/>
              <a:buFontTx/>
              <a:buNone/>
              <a:tabLst/>
              <a:defRPr/>
            </a:pPr>
            <a:r>
              <a:rPr kumimoji="0" sz="1800" b="0" i="0" u="none" strike="noStrike" kern="1200" cap="none" spc="-15" normalizeH="0" baseline="0" noProof="0" dirty="0">
                <a:ln>
                  <a:noFill/>
                </a:ln>
                <a:solidFill>
                  <a:prstClr val="black"/>
                </a:solidFill>
                <a:effectLst/>
                <a:uLnTx/>
                <a:uFillTx/>
                <a:latin typeface="Arial"/>
                <a:ea typeface="+mn-ea"/>
                <a:cs typeface="Arial"/>
                <a:sym typeface="Arial"/>
              </a:rPr>
              <a:t>Result</a:t>
            </a:r>
            <a:endParaRPr kumimoji="0" sz="1800" b="0" i="0" u="none" strike="noStrike" kern="1200" cap="none" spc="0" normalizeH="0" baseline="0" noProof="0">
              <a:ln>
                <a:noFill/>
              </a:ln>
              <a:solidFill>
                <a:prstClr val="black"/>
              </a:solidFill>
              <a:effectLst/>
              <a:uLnTx/>
              <a:uFillTx/>
              <a:latin typeface="Arial"/>
              <a:ea typeface="+mn-ea"/>
              <a:cs typeface="Arial"/>
              <a:sym typeface="Arial"/>
            </a:endParaRPr>
          </a:p>
        </p:txBody>
      </p:sp>
      <p:sp>
        <p:nvSpPr>
          <p:cNvPr id="26" name="object 26"/>
          <p:cNvSpPr/>
          <p:nvPr/>
        </p:nvSpPr>
        <p:spPr>
          <a:xfrm>
            <a:off x="3562490" y="2955825"/>
            <a:ext cx="323850" cy="320040"/>
          </a:xfrm>
          <a:custGeom>
            <a:avLst/>
            <a:gdLst/>
            <a:ahLst/>
            <a:cxnLst/>
            <a:rect l="l" t="t" r="r" b="b"/>
            <a:pathLst>
              <a:path w="431800" h="426720">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7" name="object 27"/>
          <p:cNvSpPr/>
          <p:nvPr/>
        </p:nvSpPr>
        <p:spPr>
          <a:xfrm>
            <a:off x="3562490" y="2955825"/>
            <a:ext cx="323850" cy="320040"/>
          </a:xfrm>
          <a:custGeom>
            <a:avLst/>
            <a:gdLst/>
            <a:ahLst/>
            <a:cxnLst/>
            <a:rect l="l" t="t" r="r" b="b"/>
            <a:pathLst>
              <a:path w="431800" h="426720">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8" name="object 28"/>
          <p:cNvSpPr/>
          <p:nvPr/>
        </p:nvSpPr>
        <p:spPr>
          <a:xfrm>
            <a:off x="3562490" y="3778874"/>
            <a:ext cx="323850" cy="320040"/>
          </a:xfrm>
          <a:custGeom>
            <a:avLst/>
            <a:gdLst/>
            <a:ahLst/>
            <a:cxnLst/>
            <a:rect l="l" t="t" r="r" b="b"/>
            <a:pathLst>
              <a:path w="431800" h="426720">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29" name="object 29"/>
          <p:cNvSpPr/>
          <p:nvPr/>
        </p:nvSpPr>
        <p:spPr>
          <a:xfrm>
            <a:off x="3562490" y="3778874"/>
            <a:ext cx="323850" cy="320040"/>
          </a:xfrm>
          <a:custGeom>
            <a:avLst/>
            <a:gdLst/>
            <a:ahLst/>
            <a:cxnLst/>
            <a:rect l="l" t="t" r="r" b="b"/>
            <a:pathLst>
              <a:path w="431800" h="426720">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0" name="object 30"/>
          <p:cNvSpPr/>
          <p:nvPr/>
        </p:nvSpPr>
        <p:spPr>
          <a:xfrm>
            <a:off x="5257809" y="3379181"/>
            <a:ext cx="323850" cy="320040"/>
          </a:xfrm>
          <a:custGeom>
            <a:avLst/>
            <a:gdLst/>
            <a:ahLst/>
            <a:cxnLst/>
            <a:rect l="l" t="t" r="r" b="b"/>
            <a:pathLst>
              <a:path w="431800" h="426720">
                <a:moveTo>
                  <a:pt x="218399" y="426599"/>
                </a:moveTo>
                <a:lnTo>
                  <a:pt x="218399" y="319949"/>
                </a:lnTo>
                <a:lnTo>
                  <a:pt x="0" y="319949"/>
                </a:lnTo>
                <a:lnTo>
                  <a:pt x="0" y="106649"/>
                </a:lnTo>
                <a:lnTo>
                  <a:pt x="218399" y="106649"/>
                </a:lnTo>
                <a:lnTo>
                  <a:pt x="218399" y="0"/>
                </a:lnTo>
                <a:lnTo>
                  <a:pt x="431699" y="213299"/>
                </a:lnTo>
                <a:lnTo>
                  <a:pt x="218399" y="426599"/>
                </a:lnTo>
                <a:close/>
              </a:path>
            </a:pathLst>
          </a:custGeom>
          <a:solidFill>
            <a:srgbClr val="FFFFFF"/>
          </a:solid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1" name="object 31"/>
          <p:cNvSpPr/>
          <p:nvPr/>
        </p:nvSpPr>
        <p:spPr>
          <a:xfrm>
            <a:off x="5257809" y="3379181"/>
            <a:ext cx="323850" cy="320040"/>
          </a:xfrm>
          <a:custGeom>
            <a:avLst/>
            <a:gdLst/>
            <a:ahLst/>
            <a:cxnLst/>
            <a:rect l="l" t="t" r="r" b="b"/>
            <a:pathLst>
              <a:path w="431800" h="426720">
                <a:moveTo>
                  <a:pt x="0" y="106649"/>
                </a:moveTo>
                <a:lnTo>
                  <a:pt x="218399" y="106649"/>
                </a:lnTo>
                <a:lnTo>
                  <a:pt x="218399" y="0"/>
                </a:lnTo>
                <a:lnTo>
                  <a:pt x="431699" y="213299"/>
                </a:lnTo>
                <a:lnTo>
                  <a:pt x="218399" y="426599"/>
                </a:lnTo>
                <a:lnTo>
                  <a:pt x="218399" y="319949"/>
                </a:lnTo>
                <a:lnTo>
                  <a:pt x="0" y="319949"/>
                </a:lnTo>
                <a:lnTo>
                  <a:pt x="0" y="106649"/>
                </a:lnTo>
                <a:close/>
              </a:path>
            </a:pathLst>
          </a:custGeom>
          <a:ln w="9524">
            <a:solidFill>
              <a:srgbClr val="303030"/>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2" name="object 32"/>
          <p:cNvSpPr/>
          <p:nvPr/>
        </p:nvSpPr>
        <p:spPr>
          <a:xfrm>
            <a:off x="1921830" y="1130851"/>
            <a:ext cx="5210175" cy="2808446"/>
          </a:xfrm>
          <a:custGeom>
            <a:avLst/>
            <a:gdLst/>
            <a:ahLst/>
            <a:cxnLst/>
            <a:rect l="l" t="t" r="r" b="b"/>
            <a:pathLst>
              <a:path w="6946900" h="3744595">
                <a:moveTo>
                  <a:pt x="6708396" y="0"/>
                </a:moveTo>
                <a:lnTo>
                  <a:pt x="6946524" y="0"/>
                </a:lnTo>
                <a:lnTo>
                  <a:pt x="6946524" y="1621938"/>
                </a:lnTo>
                <a:lnTo>
                  <a:pt x="0" y="1621938"/>
                </a:lnTo>
                <a:lnTo>
                  <a:pt x="0" y="3743999"/>
                </a:lnTo>
                <a:lnTo>
                  <a:pt x="221496" y="3743999"/>
                </a:lnTo>
              </a:path>
            </a:pathLst>
          </a:custGeom>
          <a:ln w="38099">
            <a:solidFill>
              <a:srgbClr val="FFFFFF"/>
            </a:solidFill>
          </a:ln>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3" name="object 33"/>
          <p:cNvSpPr/>
          <p:nvPr/>
        </p:nvSpPr>
        <p:spPr>
          <a:xfrm>
            <a:off x="2073666" y="3877365"/>
            <a:ext cx="158251" cy="122971"/>
          </a:xfrm>
          <a:prstGeom prst="rect">
            <a:avLst/>
          </a:prstGeom>
          <a:blipFill>
            <a:blip r:embed="rId3" cstate="print"/>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2613428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4" name="Picture 33">
            <a:extLst>
              <a:ext uri="{FF2B5EF4-FFF2-40B4-BE49-F238E27FC236}">
                <a16:creationId xmlns:a16="http://schemas.microsoft.com/office/drawing/2014/main" id="{C9A765FD-13DC-0FD3-6E4D-345F7C53D0F6}"/>
              </a:ext>
            </a:extLst>
          </p:cNvPr>
          <p:cNvPicPr>
            <a:picLocks noChangeAspect="1"/>
          </p:cNvPicPr>
          <p:nvPr/>
        </p:nvPicPr>
        <p:blipFill rotWithShape="1">
          <a:blip r:embed="rId2"/>
          <a:srcRect l="1808" t="20052" r="3169" b="18938"/>
          <a:stretch/>
        </p:blipFill>
        <p:spPr>
          <a:xfrm>
            <a:off x="322" y="739270"/>
            <a:ext cx="9143358" cy="3913661"/>
          </a:xfrm>
          <a:prstGeom prst="rect">
            <a:avLst/>
          </a:prstGeom>
        </p:spPr>
      </p:pic>
      <p:sp>
        <p:nvSpPr>
          <p:cNvPr id="35" name="TextBox 34">
            <a:extLst>
              <a:ext uri="{FF2B5EF4-FFF2-40B4-BE49-F238E27FC236}">
                <a16:creationId xmlns:a16="http://schemas.microsoft.com/office/drawing/2014/main" id="{34D9905E-86F2-FD80-4613-B11E4A6FBC66}"/>
              </a:ext>
            </a:extLst>
          </p:cNvPr>
          <p:cNvSpPr txBox="1"/>
          <p:nvPr/>
        </p:nvSpPr>
        <p:spPr>
          <a:xfrm>
            <a:off x="4613186" y="1833138"/>
            <a:ext cx="4427527" cy="2308324"/>
          </a:xfrm>
          <a:prstGeom prst="rect">
            <a:avLst/>
          </a:prstGeom>
          <a:solidFill>
            <a:schemeClr val="bg1"/>
          </a:solidFill>
        </p:spPr>
        <p:txBody>
          <a:bodyPr wrap="square" rtlCol="0">
            <a:spAutoFit/>
          </a:bodyPr>
          <a:lstStyle/>
          <a:p>
            <a:pPr defTabSz="914330">
              <a:buClr>
                <a:srgbClr val="000000"/>
              </a:buClr>
            </a:pPr>
            <a:r>
              <a:rPr lang="en-US" b="1" kern="0" dirty="0">
                <a:solidFill>
                  <a:srgbClr val="000000"/>
                </a:solidFill>
                <a:latin typeface="Arial"/>
                <a:cs typeface="Arial"/>
                <a:sym typeface="Arial"/>
              </a:rPr>
              <a:t>Generative AI</a:t>
            </a:r>
          </a:p>
          <a:p>
            <a:pPr defTabSz="914330">
              <a:buClr>
                <a:srgbClr val="000000"/>
              </a:buClr>
            </a:pPr>
            <a:endParaRPr lang="en-US" sz="1400" kern="0" dirty="0">
              <a:solidFill>
                <a:srgbClr val="000000"/>
              </a:solidFill>
              <a:latin typeface="Arial"/>
              <a:cs typeface="Arial"/>
              <a:sym typeface="Arial"/>
            </a:endParaRPr>
          </a:p>
          <a:p>
            <a:pPr defTabSz="914330">
              <a:buClr>
                <a:srgbClr val="000000"/>
              </a:buClr>
            </a:pPr>
            <a:r>
              <a:rPr lang="en-US" sz="1400" kern="0" dirty="0">
                <a:solidFill>
                  <a:srgbClr val="000000"/>
                </a:solidFill>
                <a:latin typeface="Arial"/>
                <a:cs typeface="Arial"/>
                <a:sym typeface="Arial"/>
              </a:rPr>
              <a:t>A large neural network machine learning algorithm that predicts the next word in a series using the rules it has gleaned from analyzing billions of data segments drawn from the internet</a:t>
            </a:r>
          </a:p>
          <a:p>
            <a:pPr defTabSz="914330">
              <a:buClr>
                <a:srgbClr val="000000"/>
              </a:buClr>
            </a:pPr>
            <a:endParaRPr lang="en-US" sz="1400" kern="0" dirty="0">
              <a:solidFill>
                <a:srgbClr val="000000"/>
              </a:solidFill>
              <a:latin typeface="Arial"/>
              <a:cs typeface="Arial"/>
              <a:sym typeface="Arial"/>
            </a:endParaRPr>
          </a:p>
          <a:p>
            <a:pPr defTabSz="914330">
              <a:buClr>
                <a:srgbClr val="000000"/>
              </a:buClr>
            </a:pPr>
            <a:r>
              <a:rPr lang="en-US" sz="1400" kern="0" dirty="0">
                <a:solidFill>
                  <a:srgbClr val="000000"/>
                </a:solidFill>
                <a:latin typeface="Arial"/>
                <a:cs typeface="Arial"/>
                <a:sym typeface="Arial"/>
              </a:rPr>
              <a:t>Large Learning Models (LLMs) do not require training on structured data sets – they take enormous amounts of unstructured data and find patterns</a:t>
            </a:r>
          </a:p>
        </p:txBody>
      </p:sp>
    </p:spTree>
    <p:extLst>
      <p:ext uri="{BB962C8B-B14F-4D97-AF65-F5344CB8AC3E}">
        <p14:creationId xmlns:p14="http://schemas.microsoft.com/office/powerpoint/2010/main" val="27648799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ChatGPT logo and Its History | LogoMyWay">
            <a:extLst>
              <a:ext uri="{FF2B5EF4-FFF2-40B4-BE49-F238E27FC236}">
                <a16:creationId xmlns:a16="http://schemas.microsoft.com/office/drawing/2014/main" id="{CED20BA2-BD53-A78C-8FD0-6AC8C83DBE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723" y="538985"/>
            <a:ext cx="3202875" cy="186898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Gemini Logo Stock Photos and Pictures - 5,147 Images ...">
            <a:extLst>
              <a:ext uri="{FF2B5EF4-FFF2-40B4-BE49-F238E27FC236}">
                <a16:creationId xmlns:a16="http://schemas.microsoft.com/office/drawing/2014/main" id="{36A55521-BAEC-8749-AE29-0636F0911E9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189"/>
          <a:stretch/>
        </p:blipFill>
        <p:spPr bwMode="auto">
          <a:xfrm>
            <a:off x="4572001" y="571641"/>
            <a:ext cx="3307324" cy="18363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TechBites] Is Anthropic Claude the most Ethical AI? - YouTube">
            <a:extLst>
              <a:ext uri="{FF2B5EF4-FFF2-40B4-BE49-F238E27FC236}">
                <a16:creationId xmlns:a16="http://schemas.microsoft.com/office/drawing/2014/main" id="{FE1736D1-E49A-C7BB-6A68-78BB626F18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0765" y="2859623"/>
            <a:ext cx="3264579" cy="183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953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0BA38-0318-B621-27D0-A31549DAB94E}"/>
            </a:ext>
          </a:extLst>
        </p:cNvPr>
        <p:cNvGrpSpPr/>
        <p:nvPr/>
      </p:nvGrpSpPr>
      <p:grpSpPr>
        <a:xfrm>
          <a:off x="0" y="0"/>
          <a:ext cx="0" cy="0"/>
          <a:chOff x="0" y="0"/>
          <a:chExt cx="0" cy="0"/>
        </a:xfrm>
      </p:grpSpPr>
      <p:pic>
        <p:nvPicPr>
          <p:cNvPr id="1034" name="Picture 10">
            <a:extLst>
              <a:ext uri="{FF2B5EF4-FFF2-40B4-BE49-F238E27FC236}">
                <a16:creationId xmlns:a16="http://schemas.microsoft.com/office/drawing/2014/main" id="{3115BAB5-1910-A439-4828-42B9B5F3B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5186" y="1499441"/>
            <a:ext cx="3638860" cy="255586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omparing the best: Top 5 open-source LLMs – n8n Blog">
            <a:extLst>
              <a:ext uri="{FF2B5EF4-FFF2-40B4-BE49-F238E27FC236}">
                <a16:creationId xmlns:a16="http://schemas.microsoft.com/office/drawing/2014/main" id="{65472237-9E2F-457C-D69E-68E2100D6B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743" y="338798"/>
            <a:ext cx="5423674" cy="232413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maug-72B Is The New Open Source LLM King, Topping Hugging Face Leaderboard  &amp; Outperforming GPT-3.5 - YouTube">
            <a:extLst>
              <a:ext uri="{FF2B5EF4-FFF2-40B4-BE49-F238E27FC236}">
                <a16:creationId xmlns:a16="http://schemas.microsoft.com/office/drawing/2014/main" id="{C424474B-6FE9-2A4B-9EDE-10F0929F591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562" y="2195937"/>
            <a:ext cx="3909677" cy="293225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8FBD4EF9-5E2A-8F8D-7B2B-382D71B1C4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7019" y="0"/>
            <a:ext cx="3903887" cy="21959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2603F9B-F411-5D2F-4AE5-71101F0F20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61" y="3933435"/>
            <a:ext cx="4072058" cy="122594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E9E547C2-1B6A-6F1C-C072-9951F4DD95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3036" y="3733831"/>
            <a:ext cx="1438529" cy="139436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EC6A917-0645-E235-76B0-23B193A382E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761" y="2259848"/>
            <a:ext cx="1787997" cy="1787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905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4FA74-3DBF-6D5C-A31C-14152BDF4547}"/>
              </a:ext>
            </a:extLst>
          </p:cNvPr>
          <p:cNvSpPr>
            <a:spLocks noGrp="1"/>
          </p:cNvSpPr>
          <p:nvPr>
            <p:ph type="title"/>
          </p:nvPr>
        </p:nvSpPr>
        <p:spPr/>
        <p:txBody>
          <a:bodyPr/>
          <a:lstStyle/>
          <a:p>
            <a:r>
              <a:rPr lang="en-US" dirty="0"/>
              <a:t>What is RAG?</a:t>
            </a:r>
          </a:p>
        </p:txBody>
      </p:sp>
      <p:sp>
        <p:nvSpPr>
          <p:cNvPr id="3" name="Content Placeholder 2">
            <a:extLst>
              <a:ext uri="{FF2B5EF4-FFF2-40B4-BE49-F238E27FC236}">
                <a16:creationId xmlns:a16="http://schemas.microsoft.com/office/drawing/2014/main" id="{1CB20990-2D91-B736-0E6B-EDC378BCD032}"/>
              </a:ext>
            </a:extLst>
          </p:cNvPr>
          <p:cNvSpPr>
            <a:spLocks noGrp="1"/>
          </p:cNvSpPr>
          <p:nvPr>
            <p:ph idx="1"/>
          </p:nvPr>
        </p:nvSpPr>
        <p:spPr/>
        <p:txBody>
          <a:bodyPr/>
          <a:lstStyle/>
          <a:p>
            <a:r>
              <a:rPr lang="en-US" b="0" i="0" dirty="0">
                <a:solidFill>
                  <a:srgbClr val="202124"/>
                </a:solidFill>
                <a:effectLst/>
                <a:latin typeface="Google Sans"/>
              </a:rPr>
              <a:t>Retrieval augmented generation, or RAG, is </a:t>
            </a:r>
            <a:r>
              <a:rPr lang="en-US" b="0" i="0" dirty="0">
                <a:solidFill>
                  <a:srgbClr val="040C28"/>
                </a:solidFill>
                <a:effectLst/>
                <a:latin typeface="Google Sans"/>
              </a:rPr>
              <a:t>an architectural approach that can improve the efficacy of large language model (LLM) applications by leveraging custom data</a:t>
            </a:r>
            <a:r>
              <a:rPr lang="en-US" b="0" i="0" dirty="0">
                <a:solidFill>
                  <a:srgbClr val="202124"/>
                </a:solidFill>
                <a:effectLst/>
                <a:latin typeface="Google Sans"/>
              </a:rPr>
              <a:t>. This is done by retrieving data/documents relevant to a question or task and providing them as context for the LLM.</a:t>
            </a:r>
            <a:endParaRPr lang="en-US" dirty="0"/>
          </a:p>
        </p:txBody>
      </p:sp>
    </p:spTree>
    <p:extLst>
      <p:ext uri="{BB962C8B-B14F-4D97-AF65-F5344CB8AC3E}">
        <p14:creationId xmlns:p14="http://schemas.microsoft.com/office/powerpoint/2010/main" val="2892656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64C106-8FBB-04CB-7D19-234D661B425A}"/>
              </a:ext>
            </a:extLst>
          </p:cNvPr>
          <p:cNvPicPr>
            <a:picLocks noChangeAspect="1"/>
          </p:cNvPicPr>
          <p:nvPr/>
        </p:nvPicPr>
        <p:blipFill rotWithShape="1">
          <a:blip r:embed="rId2"/>
          <a:srcRect l="20643" t="6603" r="21036" b="11048"/>
          <a:stretch/>
        </p:blipFill>
        <p:spPr>
          <a:xfrm>
            <a:off x="777506" y="872065"/>
            <a:ext cx="3745522" cy="2974857"/>
          </a:xfrm>
          <a:prstGeom prst="rect">
            <a:avLst/>
          </a:prstGeom>
        </p:spPr>
      </p:pic>
      <p:pic>
        <p:nvPicPr>
          <p:cNvPr id="9" name="Picture 8">
            <a:extLst>
              <a:ext uri="{FF2B5EF4-FFF2-40B4-BE49-F238E27FC236}">
                <a16:creationId xmlns:a16="http://schemas.microsoft.com/office/drawing/2014/main" id="{74F72A8C-E2D1-97B0-455E-CD5477945D1C}"/>
              </a:ext>
            </a:extLst>
          </p:cNvPr>
          <p:cNvPicPr>
            <a:picLocks noChangeAspect="1"/>
          </p:cNvPicPr>
          <p:nvPr/>
        </p:nvPicPr>
        <p:blipFill rotWithShape="1">
          <a:blip r:embed="rId3"/>
          <a:srcRect l="25250" t="10857" r="25249" b="22856"/>
          <a:stretch/>
        </p:blipFill>
        <p:spPr>
          <a:xfrm>
            <a:off x="4714219" y="872065"/>
            <a:ext cx="3949377" cy="2974857"/>
          </a:xfrm>
          <a:prstGeom prst="rect">
            <a:avLst/>
          </a:prstGeom>
        </p:spPr>
      </p:pic>
    </p:spTree>
    <p:extLst>
      <p:ext uri="{BB962C8B-B14F-4D97-AF65-F5344CB8AC3E}">
        <p14:creationId xmlns:p14="http://schemas.microsoft.com/office/powerpoint/2010/main" val="775396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6" name="object 4"/>
          <p:cNvSpPr/>
          <p:nvPr/>
        </p:nvSpPr>
        <p:spPr>
          <a:xfrm>
            <a:off x="1648778" y="794385"/>
            <a:ext cx="5865075" cy="3390975"/>
          </a:xfrm>
          <a:prstGeom prst="rect">
            <a:avLst/>
          </a:prstGeom>
          <a:blipFill>
            <a:blip r:embed="rId3" cstate="print"/>
            <a:stretch>
              <a:fillRect/>
            </a:stretch>
          </a:blipFill>
        </p:spPr>
        <p:txBody>
          <a:bodyPr wrap="square" lIns="0" tIns="0" rIns="0" bIns="0" rtlCol="0"/>
          <a:lstStyle/>
          <a:p>
            <a:pPr marL="0" marR="0" lvl="0" indent="0" algn="l" defTabSz="685800" rtl="0" eaLnBrk="1" fontAlgn="auto" latinLnBrk="0" hangingPunct="1">
              <a:lnSpc>
                <a:spcPct val="100000"/>
              </a:lnSpc>
              <a:spcBef>
                <a:spcPts val="0"/>
              </a:spcBef>
              <a:spcAft>
                <a:spcPts val="0"/>
              </a:spcAft>
              <a:buClr>
                <a:srgbClr val="000000"/>
              </a:buClr>
              <a:buSzTx/>
              <a:buFont typeface="Arial"/>
              <a:buNone/>
              <a:tabLst/>
              <a:defRPr/>
            </a:pPr>
            <a:endParaRPr kumimoji="0" sz="1350" b="0" i="0" u="none" strike="noStrike" kern="0" cap="none" spc="0" normalizeH="0" baseline="0" noProof="0">
              <a:ln>
                <a:noFill/>
              </a:ln>
              <a:solidFill>
                <a:prstClr val="black"/>
              </a:solidFill>
              <a:effectLst/>
              <a:uLnTx/>
              <a:uFillTx/>
              <a:latin typeface="Calibri"/>
              <a:cs typeface="Arial"/>
              <a:sym typeface="Arial"/>
            </a:endParaRPr>
          </a:p>
        </p:txBody>
      </p:sp>
      <p:sp>
        <p:nvSpPr>
          <p:cNvPr id="7" name="object 5"/>
          <p:cNvSpPr txBox="1">
            <a:spLocks noGrp="1"/>
          </p:cNvSpPr>
          <p:nvPr>
            <p:ph type="title"/>
          </p:nvPr>
        </p:nvSpPr>
        <p:spPr>
          <a:xfrm>
            <a:off x="1746409" y="804005"/>
            <a:ext cx="5331619" cy="2398734"/>
          </a:xfrm>
          <a:prstGeom prst="rect">
            <a:avLst/>
          </a:prstGeom>
          <a:effectLst/>
        </p:spPr>
        <p:txBody>
          <a:bodyPr vert="horz" wrap="square" lIns="0" tIns="9525" rIns="0" bIns="0" rtlCol="0">
            <a:spAutoFit/>
          </a:bodyPr>
          <a:lstStyle/>
          <a:p>
            <a:pPr marL="9525" marR="3810">
              <a:lnSpc>
                <a:spcPct val="114599"/>
              </a:lnSpc>
              <a:spcBef>
                <a:spcPts val="75"/>
              </a:spcBef>
            </a:pPr>
            <a:r>
              <a:rPr sz="2700" b="0" spc="30" dirty="0">
                <a:latin typeface="Cambria"/>
                <a:cs typeface="Cambria"/>
              </a:rPr>
              <a:t>“There’s </a:t>
            </a:r>
            <a:r>
              <a:rPr sz="2700" b="0" spc="75" dirty="0">
                <a:latin typeface="Cambria"/>
                <a:cs typeface="Cambria"/>
              </a:rPr>
              <a:t>nothing </a:t>
            </a:r>
            <a:r>
              <a:rPr sz="2700" b="0" spc="-15" dirty="0">
                <a:latin typeface="Cambria"/>
                <a:cs typeface="Cambria"/>
              </a:rPr>
              <a:t>artiﬁcial </a:t>
            </a:r>
            <a:r>
              <a:rPr sz="2700" b="0" spc="120" dirty="0">
                <a:latin typeface="Cambria"/>
                <a:cs typeface="Cambria"/>
              </a:rPr>
              <a:t>about </a:t>
            </a:r>
            <a:r>
              <a:rPr sz="2700" b="0" spc="-38" dirty="0">
                <a:solidFill>
                  <a:srgbClr val="FFFF00"/>
                </a:solidFill>
                <a:latin typeface="Cambria"/>
                <a:cs typeface="Cambria"/>
              </a:rPr>
              <a:t>AI</a:t>
            </a:r>
            <a:r>
              <a:rPr sz="2700" b="0" spc="-38" dirty="0">
                <a:latin typeface="Cambria"/>
                <a:cs typeface="Cambria"/>
              </a:rPr>
              <a:t>.  </a:t>
            </a:r>
            <a:r>
              <a:rPr sz="2700" b="0" spc="-45" dirty="0">
                <a:latin typeface="Cambria"/>
                <a:cs typeface="Cambria"/>
              </a:rPr>
              <a:t>It’s </a:t>
            </a:r>
            <a:r>
              <a:rPr sz="2700" b="0" spc="34" dirty="0">
                <a:latin typeface="Cambria"/>
                <a:cs typeface="Cambria"/>
              </a:rPr>
              <a:t>inspired </a:t>
            </a:r>
            <a:r>
              <a:rPr sz="2700" b="0" spc="120" dirty="0">
                <a:latin typeface="Cambria"/>
                <a:cs typeface="Cambria"/>
              </a:rPr>
              <a:t>by</a:t>
            </a:r>
            <a:r>
              <a:rPr sz="2700" b="0" spc="210" dirty="0">
                <a:latin typeface="Cambria"/>
                <a:cs typeface="Cambria"/>
              </a:rPr>
              <a:t> </a:t>
            </a:r>
            <a:r>
              <a:rPr sz="2700" b="0" spc="153" dirty="0">
                <a:latin typeface="Cambria"/>
                <a:cs typeface="Cambria"/>
              </a:rPr>
              <a:t>people,</a:t>
            </a:r>
            <a:endParaRPr sz="2700" dirty="0">
              <a:latin typeface="Cambria"/>
              <a:cs typeface="Cambria"/>
            </a:endParaRPr>
          </a:p>
          <a:p>
            <a:pPr marL="9525" marR="1398746">
              <a:lnSpc>
                <a:spcPct val="114599"/>
              </a:lnSpc>
            </a:pPr>
            <a:r>
              <a:rPr sz="2700" b="0" spc="-34" dirty="0">
                <a:latin typeface="Cambria"/>
                <a:cs typeface="Cambria"/>
              </a:rPr>
              <a:t>it’s </a:t>
            </a:r>
            <a:r>
              <a:rPr sz="2700" b="0" spc="124" dirty="0">
                <a:latin typeface="Cambria"/>
                <a:cs typeface="Cambria"/>
              </a:rPr>
              <a:t>created </a:t>
            </a:r>
            <a:r>
              <a:rPr sz="2700" b="0" spc="120" dirty="0">
                <a:latin typeface="Cambria"/>
                <a:cs typeface="Cambria"/>
              </a:rPr>
              <a:t>by </a:t>
            </a:r>
            <a:r>
              <a:rPr sz="2700" b="0" spc="153" dirty="0">
                <a:latin typeface="Cambria"/>
                <a:cs typeface="Cambria"/>
              </a:rPr>
              <a:t>people,  </a:t>
            </a:r>
            <a:r>
              <a:rPr sz="2700" b="0" spc="83" dirty="0">
                <a:latin typeface="Cambria"/>
                <a:cs typeface="Cambria"/>
              </a:rPr>
              <a:t>and—most</a:t>
            </a:r>
            <a:r>
              <a:rPr sz="2700" b="0" spc="56" dirty="0">
                <a:latin typeface="Cambria"/>
                <a:cs typeface="Cambria"/>
              </a:rPr>
              <a:t> </a:t>
            </a:r>
            <a:r>
              <a:rPr sz="2700" b="0" spc="15" dirty="0">
                <a:latin typeface="Cambria"/>
                <a:cs typeface="Cambria"/>
              </a:rPr>
              <a:t>importantly—  </a:t>
            </a:r>
            <a:r>
              <a:rPr sz="2700" b="0" spc="-86" dirty="0">
                <a:latin typeface="Cambria"/>
                <a:cs typeface="Cambria"/>
              </a:rPr>
              <a:t>it </a:t>
            </a:r>
            <a:r>
              <a:rPr sz="2700" b="0" spc="116" dirty="0">
                <a:latin typeface="Cambria"/>
                <a:cs typeface="Cambria"/>
              </a:rPr>
              <a:t>impacts </a:t>
            </a:r>
            <a:r>
              <a:rPr sz="2700" b="0" spc="139" dirty="0">
                <a:latin typeface="Cambria"/>
                <a:cs typeface="Cambria"/>
              </a:rPr>
              <a:t>people.</a:t>
            </a:r>
            <a:r>
              <a:rPr sz="2700" b="0" spc="-338" dirty="0">
                <a:latin typeface="Cambria"/>
                <a:cs typeface="Cambria"/>
              </a:rPr>
              <a:t> </a:t>
            </a:r>
            <a:r>
              <a:rPr sz="2700" b="0" spc="-176" dirty="0">
                <a:latin typeface="Cambria"/>
                <a:cs typeface="Cambria"/>
              </a:rPr>
              <a:t>”</a:t>
            </a:r>
            <a:endParaRPr sz="2700" dirty="0">
              <a:latin typeface="Cambria"/>
              <a:cs typeface="Cambria"/>
            </a:endParaRPr>
          </a:p>
        </p:txBody>
      </p:sp>
      <p:sp>
        <p:nvSpPr>
          <p:cNvPr id="8" name="object 6"/>
          <p:cNvSpPr txBox="1"/>
          <p:nvPr/>
        </p:nvSpPr>
        <p:spPr>
          <a:xfrm>
            <a:off x="1817560" y="3616643"/>
            <a:ext cx="1489710" cy="355867"/>
          </a:xfrm>
          <a:prstGeom prst="rect">
            <a:avLst/>
          </a:prstGeom>
        </p:spPr>
        <p:txBody>
          <a:bodyPr vert="horz" wrap="square" lIns="0" tIns="9525" rIns="0" bIns="0" rtlCol="0">
            <a:spAutoFit/>
          </a:bodyPr>
          <a:lstStyle/>
          <a:p>
            <a:pPr marL="9525" marR="0" lvl="0" indent="0" algn="l" defTabSz="685800" rtl="0" eaLnBrk="1" fontAlgn="auto" latinLnBrk="0" hangingPunct="1">
              <a:lnSpc>
                <a:spcPct val="100000"/>
              </a:lnSpc>
              <a:spcBef>
                <a:spcPts val="75"/>
              </a:spcBef>
              <a:spcAft>
                <a:spcPts val="0"/>
              </a:spcAft>
              <a:buClr>
                <a:srgbClr val="000000"/>
              </a:buClr>
              <a:buSzTx/>
              <a:buFont typeface="Arial"/>
              <a:buNone/>
              <a:tabLst/>
              <a:defRPr/>
            </a:pPr>
            <a:r>
              <a:rPr kumimoji="0" sz="2250" b="0" i="0" u="none" strike="noStrike" kern="0" cap="none" spc="-225" normalizeH="0" baseline="0" noProof="0" dirty="0">
                <a:ln>
                  <a:noFill/>
                </a:ln>
                <a:solidFill>
                  <a:srgbClr val="FF0000"/>
                </a:solidFill>
                <a:effectLst/>
                <a:uLnTx/>
                <a:uFillTx/>
                <a:latin typeface="Cambria"/>
                <a:cs typeface="Cambria"/>
                <a:sym typeface="Arial"/>
              </a:rPr>
              <a:t>— </a:t>
            </a:r>
            <a:r>
              <a:rPr kumimoji="0" sz="2250" b="0" i="1" u="none" strike="noStrike" kern="0" cap="none" spc="-45" normalizeH="0" baseline="0" noProof="0" dirty="0">
                <a:ln>
                  <a:noFill/>
                </a:ln>
                <a:solidFill>
                  <a:srgbClr val="FF0000"/>
                </a:solidFill>
                <a:effectLst/>
                <a:uLnTx/>
                <a:uFillTx/>
                <a:latin typeface="Trebuchet MS"/>
                <a:cs typeface="Trebuchet MS"/>
                <a:sym typeface="Arial"/>
              </a:rPr>
              <a:t>Fei-Fei</a:t>
            </a:r>
            <a:r>
              <a:rPr kumimoji="0" sz="2250" b="0" i="1" u="none" strike="noStrike" kern="0" cap="none" spc="-150" normalizeH="0" baseline="0" noProof="0" dirty="0">
                <a:ln>
                  <a:noFill/>
                </a:ln>
                <a:solidFill>
                  <a:srgbClr val="FF0000"/>
                </a:solidFill>
                <a:effectLst/>
                <a:uLnTx/>
                <a:uFillTx/>
                <a:latin typeface="Trebuchet MS"/>
                <a:cs typeface="Trebuchet MS"/>
                <a:sym typeface="Arial"/>
              </a:rPr>
              <a:t> </a:t>
            </a:r>
            <a:r>
              <a:rPr kumimoji="0" sz="2250" b="0" i="1" u="none" strike="noStrike" kern="0" cap="none" spc="-49" normalizeH="0" baseline="0" noProof="0" dirty="0">
                <a:ln>
                  <a:noFill/>
                </a:ln>
                <a:solidFill>
                  <a:srgbClr val="FF0000"/>
                </a:solidFill>
                <a:effectLst/>
                <a:uLnTx/>
                <a:uFillTx/>
                <a:latin typeface="Trebuchet MS"/>
                <a:cs typeface="Trebuchet MS"/>
                <a:sym typeface="Arial"/>
              </a:rPr>
              <a:t>Li</a:t>
            </a:r>
            <a:endParaRPr kumimoji="0" sz="2250" b="0" i="0" u="none" strike="noStrike" kern="0" cap="none" spc="0" normalizeH="0" baseline="0" noProof="0" dirty="0">
              <a:ln>
                <a:noFill/>
              </a:ln>
              <a:solidFill>
                <a:srgbClr val="FF0000"/>
              </a:solidFill>
              <a:effectLst/>
              <a:uLnTx/>
              <a:uFillTx/>
              <a:latin typeface="Trebuchet MS"/>
              <a:cs typeface="Trebuchet MS"/>
              <a:sym typeface="Arial"/>
            </a:endParaRPr>
          </a:p>
        </p:txBody>
      </p:sp>
      <p:sp>
        <p:nvSpPr>
          <p:cNvPr id="9" name="object 8"/>
          <p:cNvSpPr txBox="1"/>
          <p:nvPr/>
        </p:nvSpPr>
        <p:spPr>
          <a:xfrm>
            <a:off x="1431544" y="4251383"/>
            <a:ext cx="5887879" cy="217367"/>
          </a:xfrm>
          <a:prstGeom prst="rect">
            <a:avLst/>
          </a:prstGeom>
        </p:spPr>
        <p:txBody>
          <a:bodyPr vert="horz" wrap="square" lIns="0" tIns="9525" rIns="0" bIns="0" rtlCol="0">
            <a:spAutoFit/>
          </a:bodyPr>
          <a:lstStyle/>
          <a:p>
            <a:pPr marL="9525" marR="0" lvl="0" indent="0" algn="l" defTabSz="685800" rtl="0" eaLnBrk="1" fontAlgn="auto" latinLnBrk="0" hangingPunct="1">
              <a:lnSpc>
                <a:spcPct val="100000"/>
              </a:lnSpc>
              <a:spcBef>
                <a:spcPts val="75"/>
              </a:spcBef>
              <a:spcAft>
                <a:spcPts val="0"/>
              </a:spcAft>
              <a:buClr>
                <a:srgbClr val="000000"/>
              </a:buClr>
              <a:buSzTx/>
              <a:buFont typeface="Arial"/>
              <a:buNone/>
              <a:tabLst/>
              <a:defRPr/>
            </a:pPr>
            <a:r>
              <a:rPr kumimoji="0" sz="1350" b="0" i="0" u="none" strike="noStrike" kern="0" cap="none" spc="-34" normalizeH="0" baseline="0" noProof="0" dirty="0">
                <a:ln>
                  <a:noFill/>
                </a:ln>
                <a:solidFill>
                  <a:srgbClr val="0070C0"/>
                </a:solidFill>
                <a:effectLst/>
                <a:uLnTx/>
                <a:uFillTx/>
                <a:latin typeface="Arial"/>
                <a:cs typeface="Arial"/>
                <a:sym typeface="Arial"/>
              </a:rPr>
              <a:t>Source:</a:t>
            </a:r>
            <a:r>
              <a:rPr kumimoji="0" sz="1350" b="0" i="0" u="none" strike="noStrike" kern="0" cap="none" spc="-83" normalizeH="0" baseline="0" noProof="0" dirty="0">
                <a:ln>
                  <a:noFill/>
                </a:ln>
                <a:solidFill>
                  <a:srgbClr val="0070C0"/>
                </a:solidFill>
                <a:effectLst/>
                <a:uLnTx/>
                <a:uFillTx/>
                <a:latin typeface="Arial"/>
                <a:cs typeface="Arial"/>
                <a:sym typeface="Arial"/>
              </a:rPr>
              <a:t> </a:t>
            </a:r>
            <a:r>
              <a:rPr kumimoji="0" sz="1350" b="0" i="0" u="none" strike="noStrike" kern="0" cap="none" spc="19" normalizeH="0" baseline="0" noProof="0" dirty="0">
                <a:ln>
                  <a:noFill/>
                </a:ln>
                <a:solidFill>
                  <a:srgbClr val="0070C0"/>
                </a:solidFill>
                <a:effectLst/>
                <a:uLnTx/>
                <a:uFillTx/>
                <a:latin typeface="Arial"/>
                <a:cs typeface="Arial"/>
                <a:sym typeface="Arial"/>
              </a:rPr>
              <a:t>https:/</a:t>
            </a:r>
            <a:r>
              <a:rPr kumimoji="0" sz="1350" b="0" i="0" u="none" strike="noStrike" kern="0" cap="none" spc="19" normalizeH="0" baseline="0" noProof="0" dirty="0">
                <a:ln>
                  <a:noFill/>
                </a:ln>
                <a:solidFill>
                  <a:srgbClr val="0070C0"/>
                </a:solidFill>
                <a:effectLst/>
                <a:uLnTx/>
                <a:uFillTx/>
                <a:latin typeface="Arial"/>
                <a:cs typeface="Arial"/>
                <a:sym typeface="Arial"/>
                <a:hlinkClick r:id="rId4"/>
              </a:rPr>
              <a:t>/www</a:t>
            </a:r>
            <a:r>
              <a:rPr kumimoji="0" sz="1350" b="0" i="0" u="none" strike="noStrike" kern="0" cap="none" spc="19" normalizeH="0" baseline="0" noProof="0" dirty="0">
                <a:ln>
                  <a:noFill/>
                </a:ln>
                <a:solidFill>
                  <a:srgbClr val="0070C0"/>
                </a:solidFill>
                <a:effectLst/>
                <a:uLnTx/>
                <a:uFillTx/>
                <a:latin typeface="Arial"/>
                <a:cs typeface="Arial"/>
                <a:sym typeface="Arial"/>
              </a:rPr>
              <a:t>.</a:t>
            </a:r>
            <a:r>
              <a:rPr kumimoji="0" sz="1350" b="0" i="0" u="none" strike="noStrike" kern="0" cap="none" spc="19" normalizeH="0" baseline="0" noProof="0" dirty="0">
                <a:ln>
                  <a:noFill/>
                </a:ln>
                <a:solidFill>
                  <a:srgbClr val="0070C0"/>
                </a:solidFill>
                <a:effectLst/>
                <a:uLnTx/>
                <a:uFillTx/>
                <a:latin typeface="Arial"/>
                <a:cs typeface="Arial"/>
                <a:sym typeface="Arial"/>
                <a:hlinkClick r:id="rId4"/>
              </a:rPr>
              <a:t>wired.com/story/fei-fei-li-artiﬁcial-intelligence-humanity/</a:t>
            </a:r>
            <a:endParaRPr kumimoji="0" sz="1350" b="0" i="0" u="none" strike="noStrike" kern="0" cap="none" spc="0" normalizeH="0" baseline="0" noProof="0" dirty="0">
              <a:ln>
                <a:noFill/>
              </a:ln>
              <a:solidFill>
                <a:srgbClr val="0070C0"/>
              </a:solidFill>
              <a:effectLst/>
              <a:uLnTx/>
              <a:uFillTx/>
              <a:latin typeface="Arial"/>
              <a:cs typeface="Arial"/>
              <a:sym typeface="Arial"/>
            </a:endParaRPr>
          </a:p>
        </p:txBody>
      </p:sp>
    </p:spTree>
    <p:extLst>
      <p:ext uri="{BB962C8B-B14F-4D97-AF65-F5344CB8AC3E}">
        <p14:creationId xmlns:p14="http://schemas.microsoft.com/office/powerpoint/2010/main" val="19443113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2" name="Google Shape;272;p46" descr="A picture containing small, sitting, table&#10;&#10;Description automatically generated"/>
          <p:cNvPicPr preferRelativeResize="0"/>
          <p:nvPr/>
        </p:nvPicPr>
        <p:blipFill rotWithShape="1">
          <a:blip r:embed="rId3">
            <a:alphaModFix/>
          </a:blip>
          <a:srcRect l="8265"/>
          <a:stretch/>
        </p:blipFill>
        <p:spPr>
          <a:xfrm>
            <a:off x="0" y="0"/>
            <a:ext cx="9144000" cy="5143500"/>
          </a:xfrm>
          <a:prstGeom prst="rect">
            <a:avLst/>
          </a:prstGeom>
          <a:noFill/>
          <a:ln>
            <a:noFill/>
          </a:ln>
        </p:spPr>
      </p:pic>
      <p:sp>
        <p:nvSpPr>
          <p:cNvPr id="273" name="Google Shape;273;p46"/>
          <p:cNvSpPr txBox="1">
            <a:spLocks noGrp="1"/>
          </p:cNvSpPr>
          <p:nvPr>
            <p:ph type="title"/>
          </p:nvPr>
        </p:nvSpPr>
        <p:spPr>
          <a:xfrm>
            <a:off x="459847" y="421996"/>
            <a:ext cx="8520600" cy="8418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r" rtl="0">
              <a:spcBef>
                <a:spcPts val="0"/>
              </a:spcBef>
              <a:spcAft>
                <a:spcPts val="0"/>
              </a:spcAft>
              <a:buNone/>
            </a:pPr>
            <a:endParaRPr dirty="0"/>
          </a:p>
          <a:p>
            <a:pPr marL="0" lvl="0" indent="0" algn="r" rtl="0">
              <a:spcBef>
                <a:spcPts val="0"/>
              </a:spcBef>
              <a:spcAft>
                <a:spcPts val="0"/>
              </a:spcAft>
              <a:buNone/>
            </a:pPr>
            <a:r>
              <a:rPr lang="en" sz="3000" dirty="0">
                <a:solidFill>
                  <a:srgbClr val="FFFFFF"/>
                </a:solidFill>
              </a:rPr>
              <a:t>“It’s not the genie that’s dangerous, </a:t>
            </a:r>
            <a:endParaRPr sz="3000" dirty="0">
              <a:solidFill>
                <a:srgbClr val="FFFFFF"/>
              </a:solidFill>
            </a:endParaRPr>
          </a:p>
          <a:p>
            <a:pPr marL="0" lvl="0" indent="0" algn="r" rtl="0">
              <a:spcBef>
                <a:spcPts val="0"/>
              </a:spcBef>
              <a:spcAft>
                <a:spcPts val="0"/>
              </a:spcAft>
              <a:buNone/>
            </a:pPr>
            <a:r>
              <a:rPr lang="en" sz="3000" dirty="0">
                <a:solidFill>
                  <a:srgbClr val="FFFFFF"/>
                </a:solidFill>
              </a:rPr>
              <a:t>it’s the unskilled wisher.”</a:t>
            </a:r>
            <a:br>
              <a:rPr lang="en" sz="3000" dirty="0">
                <a:solidFill>
                  <a:srgbClr val="FFFFFF"/>
                </a:solidFill>
              </a:rPr>
            </a:br>
            <a:br>
              <a:rPr lang="en" sz="1400" dirty="0">
                <a:solidFill>
                  <a:srgbClr val="FFFFFF"/>
                </a:solidFill>
              </a:rPr>
            </a:br>
            <a:r>
              <a:rPr lang="en" sz="1400" dirty="0">
                <a:solidFill>
                  <a:srgbClr val="FFFFFF"/>
                </a:solidFill>
              </a:rPr>
              <a:t>- Cassie Kozyrkov, Chief Decision Scientist, Google</a:t>
            </a:r>
            <a:endParaRPr sz="3000" dirty="0">
              <a:solidFill>
                <a:srgbClr val="FFFFFF"/>
              </a:solidFill>
            </a:endParaRPr>
          </a:p>
        </p:txBody>
      </p:sp>
    </p:spTree>
    <p:extLst>
      <p:ext uri="{BB962C8B-B14F-4D97-AF65-F5344CB8AC3E}">
        <p14:creationId xmlns:p14="http://schemas.microsoft.com/office/powerpoint/2010/main" val="2349037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43241" y="181"/>
            <a:ext cx="6857519" cy="5143139"/>
          </a:xfrm>
          <a:custGeom>
            <a:avLst/>
            <a:gdLst/>
            <a:ahLst/>
            <a:cxnLst/>
            <a:rect l="l" t="t" r="r" b="b"/>
            <a:pathLst>
              <a:path w="9144000" h="6858000">
                <a:moveTo>
                  <a:pt x="0" y="0"/>
                </a:moveTo>
                <a:lnTo>
                  <a:pt x="9143999" y="0"/>
                </a:lnTo>
                <a:lnTo>
                  <a:pt x="9143999" y="6857999"/>
                </a:lnTo>
                <a:lnTo>
                  <a:pt x="0" y="6857999"/>
                </a:lnTo>
                <a:lnTo>
                  <a:pt x="0" y="0"/>
                </a:lnTo>
                <a:close/>
              </a:path>
            </a:pathLst>
          </a:custGeom>
          <a:solidFill>
            <a:srgbClr val="434343"/>
          </a:solidFill>
        </p:spPr>
        <p:txBody>
          <a:bodyPr wrap="square" lIns="0" tIns="0" rIns="0" bIns="0" rtlCol="0"/>
          <a:lstStyle/>
          <a:p>
            <a:pPr marL="0" marR="0" lvl="0" indent="0" algn="l" defTabSz="685747"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3" name="object 3"/>
          <p:cNvSpPr/>
          <p:nvPr/>
        </p:nvSpPr>
        <p:spPr>
          <a:xfrm>
            <a:off x="1269773" y="137278"/>
            <a:ext cx="3362089" cy="5000274"/>
          </a:xfrm>
          <a:prstGeom prst="rect">
            <a:avLst/>
          </a:prstGeom>
          <a:blipFill>
            <a:blip r:embed="rId2" cstate="print"/>
            <a:stretch>
              <a:fillRect/>
            </a:stretch>
          </a:blipFill>
        </p:spPr>
        <p:txBody>
          <a:bodyPr wrap="square" lIns="0" tIns="0" rIns="0" bIns="0" rtlCol="0"/>
          <a:lstStyle/>
          <a:p>
            <a:pPr marL="0" marR="0" lvl="0" indent="0" algn="l" defTabSz="685747"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4" name="object 4"/>
          <p:cNvSpPr/>
          <p:nvPr/>
        </p:nvSpPr>
        <p:spPr>
          <a:xfrm>
            <a:off x="1257534" y="114474"/>
            <a:ext cx="3276369" cy="4914554"/>
          </a:xfrm>
          <a:prstGeom prst="rect">
            <a:avLst/>
          </a:prstGeom>
          <a:blipFill>
            <a:blip r:embed="rId3" cstate="print"/>
            <a:stretch>
              <a:fillRect/>
            </a:stretch>
          </a:blipFill>
        </p:spPr>
        <p:txBody>
          <a:bodyPr wrap="square" lIns="0" tIns="0" rIns="0" bIns="0" rtlCol="0"/>
          <a:lstStyle/>
          <a:p>
            <a:pPr marL="0" marR="0" lvl="0" indent="0" algn="l" defTabSz="685747"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5" name="object 5"/>
          <p:cNvSpPr/>
          <p:nvPr/>
        </p:nvSpPr>
        <p:spPr>
          <a:xfrm>
            <a:off x="4660434" y="137278"/>
            <a:ext cx="3290864" cy="5000274"/>
          </a:xfrm>
          <a:prstGeom prst="rect">
            <a:avLst/>
          </a:prstGeom>
          <a:blipFill>
            <a:blip r:embed="rId4" cstate="print"/>
            <a:stretch>
              <a:fillRect/>
            </a:stretch>
          </a:blipFill>
        </p:spPr>
        <p:txBody>
          <a:bodyPr wrap="square" lIns="0" tIns="0" rIns="0" bIns="0" rtlCol="0"/>
          <a:lstStyle/>
          <a:p>
            <a:pPr marL="0" marR="0" lvl="0" indent="0" algn="l" defTabSz="685747"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
        <p:nvSpPr>
          <p:cNvPr id="6" name="object 6"/>
          <p:cNvSpPr/>
          <p:nvPr/>
        </p:nvSpPr>
        <p:spPr>
          <a:xfrm>
            <a:off x="4648195" y="114474"/>
            <a:ext cx="3205145" cy="4914554"/>
          </a:xfrm>
          <a:prstGeom prst="rect">
            <a:avLst/>
          </a:prstGeom>
          <a:blipFill>
            <a:blip r:embed="rId5" cstate="print"/>
            <a:stretch>
              <a:fillRect/>
            </a:stretch>
          </a:blipFill>
        </p:spPr>
        <p:txBody>
          <a:bodyPr wrap="square" lIns="0" tIns="0" rIns="0" bIns="0" rtlCol="0"/>
          <a:lstStyle/>
          <a:p>
            <a:pPr marL="0" marR="0" lvl="0" indent="0" algn="l" defTabSz="685747" rtl="0" eaLnBrk="1" fontAlgn="auto" latinLnBrk="0" hangingPunct="1">
              <a:lnSpc>
                <a:spcPct val="100000"/>
              </a:lnSpc>
              <a:spcBef>
                <a:spcPts val="0"/>
              </a:spcBef>
              <a:spcAft>
                <a:spcPts val="0"/>
              </a:spcAft>
              <a:buClrTx/>
              <a:buSzTx/>
              <a:buFontTx/>
              <a:buNone/>
              <a:tabLst/>
              <a:defRPr/>
            </a:pPr>
            <a:endParaRPr kumimoji="0" sz="1350" b="0" i="0" u="none" strike="noStrike" kern="1200" cap="none" spc="0" normalizeH="0" baseline="0" noProof="0">
              <a:ln>
                <a:noFill/>
              </a:ln>
              <a:solidFill>
                <a:prstClr val="black"/>
              </a:solidFill>
              <a:effectLst/>
              <a:uLnTx/>
              <a:uFillTx/>
              <a:latin typeface="Calibri"/>
              <a:ea typeface="+mn-ea"/>
              <a:cs typeface="Arial"/>
              <a:sym typeface="Arial"/>
            </a:endParaRPr>
          </a:p>
        </p:txBody>
      </p:sp>
    </p:spTree>
    <p:extLst>
      <p:ext uri="{BB962C8B-B14F-4D97-AF65-F5344CB8AC3E}">
        <p14:creationId xmlns:p14="http://schemas.microsoft.com/office/powerpoint/2010/main" val="34229127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4"/>
          <p:cNvSpPr txBox="1">
            <a:spLocks noGrp="1"/>
          </p:cNvSpPr>
          <p:nvPr>
            <p:ph type="ctrTitle" idx="4294967295"/>
          </p:nvPr>
        </p:nvSpPr>
        <p:spPr>
          <a:xfrm>
            <a:off x="311999" y="363730"/>
            <a:ext cx="8520002" cy="1607587"/>
          </a:xfrm>
          <a:prstGeom prst="rect">
            <a:avLst/>
          </a:prstGeom>
        </p:spPr>
        <p:txBody>
          <a:bodyPr spcFirstLastPara="1" vert="horz" wrap="square" lIns="91419" tIns="91419" rIns="91419" bIns="91419" rtlCol="0" anchor="t" anchorCtr="0">
            <a:noAutofit/>
          </a:bodyPr>
          <a:lstStyle/>
          <a:p>
            <a:pPr algn="ctr">
              <a:spcBef>
                <a:spcPts val="0"/>
              </a:spcBef>
            </a:pPr>
            <a:r>
              <a:rPr lang="en" sz="3600"/>
              <a:t>“An algorithm is an </a:t>
            </a:r>
            <a:br>
              <a:rPr lang="en" sz="3600"/>
            </a:br>
            <a:r>
              <a:rPr lang="en" sz="3600"/>
              <a:t>opinion embedded in mathematics”</a:t>
            </a:r>
            <a:br>
              <a:rPr lang="en" sz="1800">
                <a:solidFill>
                  <a:schemeClr val="dk2"/>
                </a:solidFill>
              </a:rPr>
            </a:br>
            <a:br>
              <a:rPr lang="en" sz="1800">
                <a:solidFill>
                  <a:schemeClr val="dk2"/>
                </a:solidFill>
              </a:rPr>
            </a:br>
            <a:r>
              <a:rPr lang="en" sz="1800">
                <a:solidFill>
                  <a:schemeClr val="dk2"/>
                </a:solidFill>
              </a:rPr>
              <a:t>Cathy O’Neil, author of </a:t>
            </a:r>
            <a:r>
              <a:rPr lang="en" sz="1800" i="1">
                <a:solidFill>
                  <a:schemeClr val="dk2"/>
                </a:solidFill>
              </a:rPr>
              <a:t>Weapons of Math Destruction</a:t>
            </a:r>
            <a:endParaRPr sz="1800" i="1">
              <a:solidFill>
                <a:schemeClr val="dk2"/>
              </a:solidFill>
            </a:endParaRPr>
          </a:p>
          <a:p>
            <a:pPr>
              <a:spcBef>
                <a:spcPts val="0"/>
              </a:spcBef>
            </a:pPr>
            <a:endParaRPr/>
          </a:p>
        </p:txBody>
      </p:sp>
      <p:sp>
        <p:nvSpPr>
          <p:cNvPr id="260" name="Google Shape;260;p44"/>
          <p:cNvSpPr txBox="1">
            <a:spLocks noGrp="1"/>
          </p:cNvSpPr>
          <p:nvPr>
            <p:ph type="subTitle" idx="4294967295"/>
          </p:nvPr>
        </p:nvSpPr>
        <p:spPr>
          <a:xfrm>
            <a:off x="311999" y="2376938"/>
            <a:ext cx="8520002" cy="2358135"/>
          </a:xfrm>
          <a:prstGeom prst="rect">
            <a:avLst/>
          </a:prstGeom>
        </p:spPr>
        <p:txBody>
          <a:bodyPr spcFirstLastPara="1" vert="horz" wrap="square" lIns="91419" tIns="91419" rIns="91419" bIns="91419" rtlCol="0" anchor="t" anchorCtr="0">
            <a:noAutofit/>
          </a:bodyPr>
          <a:lstStyle/>
          <a:p>
            <a:pPr marL="0" indent="0">
              <a:spcBef>
                <a:spcPts val="0"/>
              </a:spcBef>
              <a:buNone/>
            </a:pPr>
            <a:r>
              <a:rPr lang="en"/>
              <a:t> </a:t>
            </a:r>
            <a:endParaRPr/>
          </a:p>
          <a:p>
            <a:pPr marL="0" indent="0">
              <a:spcBef>
                <a:spcPts val="1600"/>
              </a:spcBef>
              <a:buClr>
                <a:schemeClr val="dk1"/>
              </a:buClr>
              <a:buSzPts val="1100"/>
              <a:buNone/>
            </a:pPr>
            <a:endParaRPr/>
          </a:p>
          <a:p>
            <a:pPr marL="0" indent="0">
              <a:spcBef>
                <a:spcPts val="1600"/>
              </a:spcBef>
              <a:spcAft>
                <a:spcPts val="1600"/>
              </a:spcAft>
              <a:buNone/>
            </a:pPr>
            <a:endParaRPr/>
          </a:p>
        </p:txBody>
      </p:sp>
      <p:sp>
        <p:nvSpPr>
          <p:cNvPr id="261" name="Google Shape;261;p44"/>
          <p:cNvSpPr txBox="1">
            <a:spLocks noGrp="1"/>
          </p:cNvSpPr>
          <p:nvPr>
            <p:ph type="ctrTitle" idx="4294967295"/>
          </p:nvPr>
        </p:nvSpPr>
        <p:spPr>
          <a:xfrm>
            <a:off x="312007" y="2573375"/>
            <a:ext cx="8520002" cy="2052456"/>
          </a:xfrm>
          <a:prstGeom prst="rect">
            <a:avLst/>
          </a:prstGeom>
        </p:spPr>
        <p:txBody>
          <a:bodyPr spcFirstLastPara="1" vert="horz" wrap="square" lIns="91419" tIns="91419" rIns="91419" bIns="91419" rtlCol="0" anchor="t" anchorCtr="0">
            <a:noAutofit/>
          </a:bodyPr>
          <a:lstStyle/>
          <a:p>
            <a:pPr algn="ctr">
              <a:spcBef>
                <a:spcPts val="0"/>
              </a:spcBef>
            </a:pPr>
            <a:r>
              <a:rPr lang="en" sz="3600"/>
              <a:t>“Algorithms are neither good nor bad, </a:t>
            </a:r>
            <a:endParaRPr sz="3600"/>
          </a:p>
          <a:p>
            <a:pPr algn="ctr">
              <a:spcBef>
                <a:spcPts val="0"/>
              </a:spcBef>
            </a:pPr>
            <a:r>
              <a:rPr lang="en" sz="3600"/>
              <a:t>but they are certainly not neutral”</a:t>
            </a:r>
            <a:br>
              <a:rPr lang="en" sz="3600"/>
            </a:br>
            <a:br>
              <a:rPr lang="en" sz="1800">
                <a:solidFill>
                  <a:schemeClr val="dk2"/>
                </a:solidFill>
              </a:rPr>
            </a:br>
            <a:r>
              <a:rPr lang="en" sz="1800">
                <a:solidFill>
                  <a:schemeClr val="dk2"/>
                </a:solidFill>
              </a:rPr>
              <a:t>Kranzberg’s First Law of Technology</a:t>
            </a:r>
            <a:endParaRPr sz="1800">
              <a:solidFill>
                <a:schemeClr val="dk2"/>
              </a:solidFill>
            </a:endParaRPr>
          </a:p>
          <a:p>
            <a:pPr algn="ctr">
              <a:lnSpc>
                <a:spcPct val="115000"/>
              </a:lnSpc>
              <a:spcBef>
                <a:spcPts val="0"/>
              </a:spcBef>
              <a:spcAft>
                <a:spcPts val="1600"/>
              </a:spcAft>
            </a:pPr>
            <a:r>
              <a:rPr lang="en" sz="1800" i="1">
                <a:solidFill>
                  <a:schemeClr val="dk2"/>
                </a:solidFill>
              </a:rPr>
              <a:t>Technology and Culture</a:t>
            </a:r>
            <a:r>
              <a:rPr lang="en" sz="1800">
                <a:solidFill>
                  <a:schemeClr val="dk2"/>
                </a:solidFill>
              </a:rPr>
              <a:t>, Vol. 27, No. 3 (July 1986), pp. 544-560</a:t>
            </a:r>
            <a:endParaRPr sz="1800"/>
          </a:p>
        </p:txBody>
      </p:sp>
    </p:spTree>
    <p:extLst>
      <p:ext uri="{BB962C8B-B14F-4D97-AF65-F5344CB8AC3E}">
        <p14:creationId xmlns:p14="http://schemas.microsoft.com/office/powerpoint/2010/main" val="2263475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pic>
        <p:nvPicPr>
          <p:cNvPr id="9218" name="Picture 2" descr="Image result for da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397" y="0"/>
            <a:ext cx="10533888"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55021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13832" y="1188377"/>
            <a:ext cx="8153793" cy="3662541"/>
          </a:xfrm>
          <a:prstGeom prst="rect">
            <a:avLst/>
          </a:prstGeom>
          <a:noFill/>
        </p:spPr>
        <p:txBody>
          <a:bodyPr wrap="square" rtlCol="0">
            <a:spAutoFit/>
          </a:bodyPr>
          <a:lstStyle/>
          <a:p>
            <a:pPr marL="285750" indent="-285750">
              <a:buFont typeface="Arial" panose="020B0604020202020204" pitchFamily="34" charset="0"/>
              <a:buChar char="•"/>
            </a:pPr>
            <a:r>
              <a:rPr lang="en-US" sz="2800" dirty="0"/>
              <a:t>A partner in resolutions</a:t>
            </a:r>
          </a:p>
          <a:p>
            <a:pPr marL="285750" indent="-285750">
              <a:buFont typeface="Arial" panose="020B0604020202020204" pitchFamily="34" charset="0"/>
              <a:buChar char="•"/>
            </a:pPr>
            <a:r>
              <a:rPr lang="en-US" sz="2800" dirty="0"/>
              <a:t>Lightens administrative loads</a:t>
            </a:r>
          </a:p>
          <a:p>
            <a:pPr marL="285750" indent="-285750">
              <a:buFont typeface="Arial" panose="020B0604020202020204" pitchFamily="34" charset="0"/>
              <a:buChar char="•"/>
            </a:pPr>
            <a:r>
              <a:rPr lang="en-US" sz="2800" dirty="0"/>
              <a:t>Saves money</a:t>
            </a:r>
          </a:p>
          <a:p>
            <a:pPr marL="285750" indent="-285750">
              <a:buFont typeface="Arial" panose="020B0604020202020204" pitchFamily="34" charset="0"/>
              <a:buChar char="•"/>
            </a:pPr>
            <a:r>
              <a:rPr lang="en-US" sz="2800" dirty="0"/>
              <a:t>Builds credibility</a:t>
            </a:r>
          </a:p>
          <a:p>
            <a:pPr marL="285750" indent="-285750">
              <a:buFont typeface="Arial" panose="020B0604020202020204" pitchFamily="34" charset="0"/>
              <a:buChar char="•"/>
            </a:pPr>
            <a:r>
              <a:rPr lang="en-US" sz="2800" dirty="0"/>
              <a:t>Becoming more capable all the time</a:t>
            </a:r>
          </a:p>
          <a:p>
            <a:pPr marL="285750" indent="-285750">
              <a:buFont typeface="Arial" panose="020B0604020202020204" pitchFamily="34" charset="0"/>
              <a:buChar char="•"/>
            </a:pPr>
            <a:r>
              <a:rPr lang="en-US" sz="2800" dirty="0"/>
              <a:t>Always in the parties’ pockets</a:t>
            </a:r>
          </a:p>
          <a:p>
            <a:pPr marL="285750" indent="-285750">
              <a:buFont typeface="Arial" panose="020B0604020202020204" pitchFamily="34" charset="0"/>
              <a:buChar char="•"/>
            </a:pPr>
            <a:r>
              <a:rPr lang="en-US" sz="2800" dirty="0"/>
              <a:t>Able to do things humans can’t (or shouldn’t) do</a:t>
            </a:r>
          </a:p>
          <a:p>
            <a:endParaRPr lang="en-US" dirty="0"/>
          </a:p>
          <a:p>
            <a:endParaRPr lang="en-US" dirty="0"/>
          </a:p>
        </p:txBody>
      </p:sp>
      <p:sp>
        <p:nvSpPr>
          <p:cNvPr id="4" name="TextBox 3"/>
          <p:cNvSpPr txBox="1"/>
          <p:nvPr/>
        </p:nvSpPr>
        <p:spPr>
          <a:xfrm>
            <a:off x="473274" y="543536"/>
            <a:ext cx="6902824" cy="523220"/>
          </a:xfrm>
          <a:prstGeom prst="rect">
            <a:avLst/>
          </a:prstGeom>
          <a:noFill/>
        </p:spPr>
        <p:txBody>
          <a:bodyPr wrap="square" rtlCol="0">
            <a:spAutoFit/>
          </a:bodyPr>
          <a:lstStyle/>
          <a:p>
            <a:r>
              <a:rPr lang="en-US" sz="2800" b="1" dirty="0"/>
              <a:t>Meet the Fourth Party</a:t>
            </a:r>
            <a:endParaRPr lang="en-US" b="1" dirty="0"/>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80170" y="263414"/>
            <a:ext cx="2406086" cy="2859065"/>
          </a:xfrm>
          <a:prstGeom prst="rect">
            <a:avLst/>
          </a:prstGeom>
        </p:spPr>
      </p:pic>
    </p:spTree>
    <p:extLst>
      <p:ext uri="{BB962C8B-B14F-4D97-AF65-F5344CB8AC3E}">
        <p14:creationId xmlns:p14="http://schemas.microsoft.com/office/powerpoint/2010/main" val="1727852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can the fourth party do today?</a:t>
            </a:r>
          </a:p>
        </p:txBody>
      </p:sp>
      <p:sp>
        <p:nvSpPr>
          <p:cNvPr id="3" name="Rectangle 2"/>
          <p:cNvSpPr/>
          <p:nvPr/>
        </p:nvSpPr>
        <p:spPr>
          <a:xfrm>
            <a:off x="858519" y="971610"/>
            <a:ext cx="7099775" cy="3539430"/>
          </a:xfrm>
          <a:prstGeom prst="rect">
            <a:avLst/>
          </a:prstGeom>
        </p:spPr>
        <p:txBody>
          <a:bodyPr wrap="square">
            <a:spAutoFit/>
          </a:bodyPr>
          <a:lstStyle/>
          <a:p>
            <a:pPr marL="457200" lvl="0" indent="-311150">
              <a:buSzPts val="1300"/>
              <a:buChar char="●"/>
            </a:pPr>
            <a:r>
              <a:rPr lang="en-US" sz="3200" dirty="0"/>
              <a:t>Intake / Diagnosis</a:t>
            </a:r>
          </a:p>
          <a:p>
            <a:pPr marL="457200" lvl="0" indent="-311150">
              <a:buSzPts val="1300"/>
              <a:buChar char="●"/>
            </a:pPr>
            <a:r>
              <a:rPr lang="en-US" sz="3200" dirty="0"/>
              <a:t>Processing Payments</a:t>
            </a:r>
          </a:p>
          <a:p>
            <a:pPr marL="457200" lvl="0" indent="-311150">
              <a:buSzPts val="1300"/>
              <a:buChar char="●"/>
            </a:pPr>
            <a:r>
              <a:rPr lang="en-US" sz="3200" dirty="0"/>
              <a:t>Case administration</a:t>
            </a:r>
          </a:p>
          <a:p>
            <a:pPr marL="457200" lvl="0" indent="-311150">
              <a:buSzPts val="1300"/>
              <a:buChar char="●"/>
            </a:pPr>
            <a:r>
              <a:rPr lang="en-US" sz="3200" dirty="0"/>
              <a:t>Notifications</a:t>
            </a:r>
          </a:p>
          <a:p>
            <a:pPr marL="457200" lvl="0" indent="-311150">
              <a:buSzPts val="1300"/>
              <a:buChar char="●"/>
            </a:pPr>
            <a:r>
              <a:rPr lang="en-US" sz="3200" dirty="0"/>
              <a:t>Document management</a:t>
            </a:r>
          </a:p>
          <a:p>
            <a:pPr marL="457200" lvl="0" indent="-311150">
              <a:buSzPts val="1300"/>
              <a:buChar char="●"/>
            </a:pPr>
            <a:r>
              <a:rPr lang="en-US" sz="3200" dirty="0"/>
              <a:t>Calendars / Scheduling</a:t>
            </a:r>
          </a:p>
          <a:p>
            <a:pPr marL="457200" lvl="0" indent="-311150">
              <a:buSzPts val="1300"/>
              <a:buChar char="●"/>
            </a:pPr>
            <a:r>
              <a:rPr lang="en-US" sz="3200" dirty="0"/>
              <a:t>Assisted negotiation</a:t>
            </a:r>
          </a:p>
        </p:txBody>
      </p:sp>
    </p:spTree>
    <p:extLst>
      <p:ext uri="{BB962C8B-B14F-4D97-AF65-F5344CB8AC3E}">
        <p14:creationId xmlns:p14="http://schemas.microsoft.com/office/powerpoint/2010/main" val="1599240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will the fourth party do tomorrow?</a:t>
            </a:r>
          </a:p>
        </p:txBody>
      </p:sp>
      <p:sp>
        <p:nvSpPr>
          <p:cNvPr id="3" name="Rectangle 2"/>
          <p:cNvSpPr/>
          <p:nvPr/>
        </p:nvSpPr>
        <p:spPr>
          <a:xfrm>
            <a:off x="858519" y="971610"/>
            <a:ext cx="7099775" cy="3539430"/>
          </a:xfrm>
          <a:prstGeom prst="rect">
            <a:avLst/>
          </a:prstGeom>
        </p:spPr>
        <p:txBody>
          <a:bodyPr wrap="square">
            <a:spAutoFit/>
          </a:bodyPr>
          <a:lstStyle/>
          <a:p>
            <a:pPr marL="457200" lvl="0" indent="-311150">
              <a:buSzPts val="1300"/>
              <a:buChar char="●"/>
            </a:pPr>
            <a:r>
              <a:rPr lang="en-US" sz="3200" dirty="0"/>
              <a:t>Research</a:t>
            </a:r>
          </a:p>
          <a:p>
            <a:pPr marL="457200" lvl="0" indent="-311150">
              <a:buSzPts val="1300"/>
              <a:buChar char="●"/>
            </a:pPr>
            <a:r>
              <a:rPr lang="en-US" sz="3200" dirty="0"/>
              <a:t>Case evaluation / ZOPA</a:t>
            </a:r>
          </a:p>
          <a:p>
            <a:pPr marL="457200" lvl="0" indent="-311150">
              <a:buSzPts val="1300"/>
              <a:buChar char="●"/>
            </a:pPr>
            <a:r>
              <a:rPr lang="en-US" sz="3200" dirty="0"/>
              <a:t>Coaching</a:t>
            </a:r>
          </a:p>
          <a:p>
            <a:pPr marL="457200" lvl="0" indent="-311150">
              <a:buSzPts val="1300"/>
              <a:buChar char="●"/>
            </a:pPr>
            <a:r>
              <a:rPr lang="en-US" sz="3200" dirty="0"/>
              <a:t>Reframing / BATNA</a:t>
            </a:r>
          </a:p>
          <a:p>
            <a:pPr marL="457200" lvl="0" indent="-311150">
              <a:buSzPts val="1300"/>
              <a:buChar char="●"/>
            </a:pPr>
            <a:r>
              <a:rPr lang="en-US" sz="3200" dirty="0"/>
              <a:t>Enforcement</a:t>
            </a:r>
          </a:p>
          <a:p>
            <a:pPr marL="457200" lvl="0" indent="-311150">
              <a:buSzPts val="1300"/>
              <a:buChar char="●"/>
            </a:pPr>
            <a:r>
              <a:rPr lang="en-US" sz="3200" dirty="0"/>
              <a:t>Document drafting &amp; submission</a:t>
            </a:r>
          </a:p>
          <a:p>
            <a:pPr marL="457200" indent="-311150">
              <a:buSzPts val="1300"/>
              <a:buFontTx/>
              <a:buChar char="●"/>
            </a:pPr>
            <a:r>
              <a:rPr lang="en-US" sz="3200" dirty="0"/>
              <a:t>Automated negotiation</a:t>
            </a:r>
          </a:p>
        </p:txBody>
      </p:sp>
    </p:spTree>
    <p:extLst>
      <p:ext uri="{BB962C8B-B14F-4D97-AF65-F5344CB8AC3E}">
        <p14:creationId xmlns:p14="http://schemas.microsoft.com/office/powerpoint/2010/main" val="368673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0773E-DAB7-9AB3-6396-0BE56D4779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30BBF6-40F5-B72C-8568-95ECAC4D837C}"/>
              </a:ext>
            </a:extLst>
          </p:cNvPr>
          <p:cNvSpPr>
            <a:spLocks noGrp="1"/>
          </p:cNvSpPr>
          <p:nvPr>
            <p:ph type="title"/>
          </p:nvPr>
        </p:nvSpPr>
        <p:spPr/>
        <p:txBody>
          <a:bodyPr/>
          <a:lstStyle/>
          <a:p>
            <a:r>
              <a:rPr lang="en-US" dirty="0"/>
              <a:t>Potential for LLMs and ODR</a:t>
            </a:r>
          </a:p>
        </p:txBody>
      </p:sp>
      <p:sp>
        <p:nvSpPr>
          <p:cNvPr id="3" name="Content Placeholder 2">
            <a:extLst>
              <a:ext uri="{FF2B5EF4-FFF2-40B4-BE49-F238E27FC236}">
                <a16:creationId xmlns:a16="http://schemas.microsoft.com/office/drawing/2014/main" id="{274866D6-FB5A-10DF-A2C3-DFBA3E1EA086}"/>
              </a:ext>
            </a:extLst>
          </p:cNvPr>
          <p:cNvSpPr>
            <a:spLocks noGrp="1"/>
          </p:cNvSpPr>
          <p:nvPr>
            <p:ph idx="1"/>
          </p:nvPr>
        </p:nvSpPr>
        <p:spPr/>
        <p:txBody>
          <a:bodyPr>
            <a:normAutofit fontScale="85000" lnSpcReduction="10000"/>
          </a:bodyPr>
          <a:lstStyle/>
          <a:p>
            <a:pPr fontAlgn="base"/>
            <a:r>
              <a:rPr lang="en-US" b="0" i="0" u="none" strike="noStrike" dirty="0">
                <a:solidFill>
                  <a:srgbClr val="000000"/>
                </a:solidFill>
                <a:effectLst/>
                <a:latin typeface="Arial" panose="020B0604020202020204" pitchFamily="34" charset="0"/>
              </a:rPr>
              <a:t>Document queries for all documents uploaded into a workspace</a:t>
            </a:r>
          </a:p>
          <a:p>
            <a:pPr fontAlgn="base"/>
            <a:r>
              <a:rPr lang="en-US" b="0" i="0" u="none" strike="noStrike" dirty="0">
                <a:solidFill>
                  <a:srgbClr val="000000"/>
                </a:solidFill>
                <a:effectLst/>
                <a:latin typeface="Arial" panose="020B0604020202020204" pitchFamily="34" charset="0"/>
              </a:rPr>
              <a:t>AI assisted case filing (natural language)</a:t>
            </a:r>
          </a:p>
          <a:p>
            <a:pPr fontAlgn="base"/>
            <a:r>
              <a:rPr lang="en-US" b="0" i="0" u="none" strike="noStrike" dirty="0">
                <a:solidFill>
                  <a:srgbClr val="000000"/>
                </a:solidFill>
                <a:effectLst/>
                <a:latin typeface="Arial" panose="020B0604020202020204" pitchFamily="34" charset="0"/>
              </a:rPr>
              <a:t>AI assisted document generation (creating draft settlement agreements)</a:t>
            </a:r>
          </a:p>
          <a:p>
            <a:pPr fontAlgn="base"/>
            <a:r>
              <a:rPr lang="en-US" b="0" i="0" u="none" strike="noStrike" dirty="0">
                <a:solidFill>
                  <a:srgbClr val="000000"/>
                </a:solidFill>
                <a:effectLst/>
                <a:latin typeface="Arial" panose="020B0604020202020204" pitchFamily="34" charset="0"/>
              </a:rPr>
              <a:t>AI assisted panelist search</a:t>
            </a:r>
          </a:p>
          <a:p>
            <a:pPr fontAlgn="base"/>
            <a:r>
              <a:rPr lang="en-US" b="0" i="0" u="none" strike="noStrike" dirty="0">
                <a:solidFill>
                  <a:srgbClr val="000000"/>
                </a:solidFill>
                <a:effectLst/>
                <a:latin typeface="Arial" panose="020B0604020202020204" pitchFamily="34" charset="0"/>
              </a:rPr>
              <a:t>AI mediator - AI asking questions, reframing, urging toward settlement</a:t>
            </a:r>
          </a:p>
          <a:p>
            <a:pPr fontAlgn="base"/>
            <a:r>
              <a:rPr lang="en-US" b="0" i="0" u="none" strike="noStrike" dirty="0">
                <a:solidFill>
                  <a:srgbClr val="000000"/>
                </a:solidFill>
                <a:effectLst/>
                <a:latin typeface="Arial" panose="020B0604020202020204" pitchFamily="34" charset="0"/>
              </a:rPr>
              <a:t>AI tone monitoring - communication de-toxifying</a:t>
            </a:r>
          </a:p>
          <a:p>
            <a:pPr fontAlgn="base"/>
            <a:r>
              <a:rPr lang="en-US" b="0" i="0" u="none" strike="noStrike" dirty="0">
                <a:solidFill>
                  <a:srgbClr val="000000"/>
                </a:solidFill>
                <a:effectLst/>
                <a:latin typeface="Arial" panose="020B0604020202020204" pitchFamily="34" charset="0"/>
              </a:rPr>
              <a:t>AI arbitrator - evaluates submitted information, asks questions, renders decision</a:t>
            </a:r>
          </a:p>
        </p:txBody>
      </p:sp>
    </p:spTree>
    <p:extLst>
      <p:ext uri="{BB962C8B-B14F-4D97-AF65-F5344CB8AC3E}">
        <p14:creationId xmlns:p14="http://schemas.microsoft.com/office/powerpoint/2010/main" val="1869195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4C734-897D-0156-04F1-A9B3997FF205}"/>
            </a:ext>
          </a:extLst>
        </p:cNvPr>
        <p:cNvGrpSpPr/>
        <p:nvPr/>
      </p:nvGrpSpPr>
      <p:grpSpPr>
        <a:xfrm>
          <a:off x="0" y="0"/>
          <a:ext cx="0" cy="0"/>
          <a:chOff x="0" y="0"/>
          <a:chExt cx="0" cy="0"/>
        </a:xfrm>
      </p:grpSpPr>
      <p:sp>
        <p:nvSpPr>
          <p:cNvPr id="4" name="object 6">
            <a:extLst>
              <a:ext uri="{FF2B5EF4-FFF2-40B4-BE49-F238E27FC236}">
                <a16:creationId xmlns:a16="http://schemas.microsoft.com/office/drawing/2014/main" id="{23AF7D1B-89BD-5977-1C23-AB62BDED4A05}"/>
              </a:ext>
            </a:extLst>
          </p:cNvPr>
          <p:cNvSpPr txBox="1">
            <a:spLocks noGrp="1"/>
          </p:cNvSpPr>
          <p:nvPr>
            <p:ph type="subTitle" idx="1"/>
          </p:nvPr>
        </p:nvSpPr>
        <p:spPr>
          <a:xfrm>
            <a:off x="282388" y="1483758"/>
            <a:ext cx="2329703" cy="2960196"/>
          </a:xfrm>
          <a:prstGeom prst="rect">
            <a:avLst/>
          </a:prstGeom>
        </p:spPr>
        <p:txBody>
          <a:bodyPr vert="horz" wrap="square" lIns="0" tIns="5487" rIns="0" bIns="0" numCol="1" rtlCol="0" anchor="ctr" anchorCtr="0" compatLnSpc="1">
            <a:prstTxWarp prst="textNoShape">
              <a:avLst/>
            </a:prstTxWarp>
            <a:spAutoFit/>
          </a:bodyPr>
          <a:lstStyle/>
          <a:p>
            <a:pPr marL="348676" marR="2310" indent="-342900" algn="l">
              <a:lnSpc>
                <a:spcPct val="100200"/>
              </a:lnSpc>
              <a:spcBef>
                <a:spcPts val="43"/>
              </a:spcBef>
              <a:buFont typeface="Arial" panose="020B0604020202020204" pitchFamily="34" charset="0"/>
              <a:buChar char="•"/>
            </a:pPr>
            <a:r>
              <a:rPr lang="en-US" sz="1200" dirty="0">
                <a:solidFill>
                  <a:schemeClr val="tx1"/>
                </a:solidFill>
              </a:rPr>
              <a:t>“Because Claude is not an attorney,” Judge Rakoff </a:t>
            </a:r>
            <a:r>
              <a:rPr lang="en-US" sz="1200" dirty="0">
                <a:solidFill>
                  <a:schemeClr val="tx1"/>
                </a:solidFill>
                <a:hlinkClick r:id="rId2">
                  <a:extLst>
                    <a:ext uri="{A12FA001-AC4F-418D-AE19-62706E023703}">
                      <ahyp:hlinkClr xmlns:ahyp="http://schemas.microsoft.com/office/drawing/2018/hyperlinkcolor" val="tx"/>
                    </a:ext>
                  </a:extLst>
                </a:hlinkClick>
              </a:rPr>
              <a:t>wrote</a:t>
            </a:r>
            <a:r>
              <a:rPr lang="en-US" sz="1200" dirty="0">
                <a:solidFill>
                  <a:schemeClr val="tx1"/>
                </a:solidFill>
              </a:rPr>
              <a:t>, “that alone disposes of Heppner’s claim of privilege.” </a:t>
            </a:r>
          </a:p>
          <a:p>
            <a:pPr marL="348676" marR="2310" indent="-342900" algn="l">
              <a:lnSpc>
                <a:spcPct val="100200"/>
              </a:lnSpc>
              <a:spcBef>
                <a:spcPts val="43"/>
              </a:spcBef>
              <a:buFont typeface="Arial" panose="020B0604020202020204" pitchFamily="34" charset="0"/>
              <a:buChar char="•"/>
            </a:pPr>
            <a:r>
              <a:rPr lang="en-US" sz="1200" dirty="0">
                <a:solidFill>
                  <a:schemeClr val="tx1"/>
                </a:solidFill>
              </a:rPr>
              <a:t>Judge Rakoff </a:t>
            </a:r>
            <a:r>
              <a:rPr lang="en-US" sz="1200" dirty="0">
                <a:solidFill>
                  <a:schemeClr val="tx1"/>
                </a:solidFill>
                <a:hlinkClick r:id="rId3">
                  <a:extLst>
                    <a:ext uri="{A12FA001-AC4F-418D-AE19-62706E023703}">
                      <ahyp:hlinkClr xmlns:ahyp="http://schemas.microsoft.com/office/drawing/2018/hyperlinkcolor" val="tx"/>
                    </a:ext>
                  </a:extLst>
                </a:hlinkClick>
              </a:rPr>
              <a:t>wrote</a:t>
            </a:r>
            <a:r>
              <a:rPr lang="en-US" sz="1200" dirty="0">
                <a:solidFill>
                  <a:schemeClr val="tx1"/>
                </a:solidFill>
              </a:rPr>
              <a:t> that the AI documents were not confidential because Heppner “communicated with a third-party AI platform.”</a:t>
            </a:r>
          </a:p>
          <a:p>
            <a:pPr marL="348676" marR="2310" indent="-342900" algn="l">
              <a:lnSpc>
                <a:spcPct val="100200"/>
              </a:lnSpc>
              <a:spcBef>
                <a:spcPts val="43"/>
              </a:spcBef>
              <a:buFont typeface="Arial" panose="020B0604020202020204" pitchFamily="34" charset="0"/>
              <a:buChar char="•"/>
            </a:pPr>
            <a:r>
              <a:rPr lang="en-US" sz="1200" dirty="0">
                <a:solidFill>
                  <a:schemeClr val="tx1"/>
                </a:solidFill>
              </a:rPr>
              <a:t>Judge Rakoff </a:t>
            </a:r>
            <a:r>
              <a:rPr lang="en-US" sz="1200" dirty="0">
                <a:solidFill>
                  <a:schemeClr val="tx1"/>
                </a:solidFill>
                <a:hlinkClick r:id="rId4">
                  <a:extLst>
                    <a:ext uri="{A12FA001-AC4F-418D-AE19-62706E023703}">
                      <ahyp:hlinkClr xmlns:ahyp="http://schemas.microsoft.com/office/drawing/2018/hyperlinkcolor" val="tx"/>
                    </a:ext>
                  </a:extLst>
                </a:hlinkClick>
              </a:rPr>
              <a:t>pointed</a:t>
            </a:r>
            <a:r>
              <a:rPr lang="en-US" sz="1200" dirty="0">
                <a:solidFill>
                  <a:schemeClr val="tx1"/>
                </a:solidFill>
              </a:rPr>
              <a:t> to the fact that “when the Government asked Claude whether it could give legal advice, it responded that ‘I’m not a lawyer and can’t provide formal legal advice or recommendations.’”</a:t>
            </a:r>
            <a:endParaRPr sz="1200" dirty="0">
              <a:solidFill>
                <a:schemeClr val="tx1"/>
              </a:solidFill>
              <a:latin typeface="Calibri"/>
              <a:cs typeface="Calibri"/>
            </a:endParaRPr>
          </a:p>
        </p:txBody>
      </p:sp>
      <p:pic>
        <p:nvPicPr>
          <p:cNvPr id="3" name="Picture 2">
            <a:extLst>
              <a:ext uri="{FF2B5EF4-FFF2-40B4-BE49-F238E27FC236}">
                <a16:creationId xmlns:a16="http://schemas.microsoft.com/office/drawing/2014/main" id="{72218F92-2906-EABB-1563-83C30FE91958}"/>
              </a:ext>
            </a:extLst>
          </p:cNvPr>
          <p:cNvPicPr>
            <a:picLocks noChangeAspect="1"/>
          </p:cNvPicPr>
          <p:nvPr/>
        </p:nvPicPr>
        <p:blipFill>
          <a:blip r:embed="rId5"/>
          <a:stretch>
            <a:fillRect/>
          </a:stretch>
        </p:blipFill>
        <p:spPr>
          <a:xfrm>
            <a:off x="2789340" y="0"/>
            <a:ext cx="6354660" cy="5143500"/>
          </a:xfrm>
          <a:prstGeom prst="rect">
            <a:avLst/>
          </a:prstGeom>
        </p:spPr>
      </p:pic>
      <p:sp>
        <p:nvSpPr>
          <p:cNvPr id="6" name="TextBox 5">
            <a:extLst>
              <a:ext uri="{FF2B5EF4-FFF2-40B4-BE49-F238E27FC236}">
                <a16:creationId xmlns:a16="http://schemas.microsoft.com/office/drawing/2014/main" id="{162016C5-872A-F502-CE2B-305D6A7E1BBF}"/>
              </a:ext>
            </a:extLst>
          </p:cNvPr>
          <p:cNvSpPr txBox="1"/>
          <p:nvPr/>
        </p:nvSpPr>
        <p:spPr>
          <a:xfrm>
            <a:off x="224444" y="948681"/>
            <a:ext cx="232970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0333C"/>
                </a:solidFill>
                <a:effectLst/>
                <a:uLnTx/>
                <a:uFillTx/>
                <a:latin typeface="Calibri"/>
                <a:ea typeface="+mn-ea"/>
                <a:cs typeface="Calibri"/>
              </a:rPr>
              <a:t>AI and Confidentiality</a:t>
            </a: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49220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5836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65760" y="91440"/>
            <a:ext cx="6400800" cy="4754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Georgia"/>
                <a:ea typeface="+mn-ea"/>
                <a:cs typeface="+mn-cs"/>
              </a:rPr>
              <a:t>💬  Basic Chat LLM</a:t>
            </a:r>
          </a:p>
        </p:txBody>
      </p:sp>
      <p:sp>
        <p:nvSpPr>
          <p:cNvPr id="4" name="TextBox 3"/>
          <p:cNvSpPr txBox="1"/>
          <p:nvPr/>
        </p:nvSpPr>
        <p:spPr>
          <a:xfrm>
            <a:off x="6400800" y="182880"/>
            <a:ext cx="2560320" cy="320040"/>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1200" b="0" i="0" u="none" strike="noStrike" kern="1200" cap="none" spc="0" normalizeH="0" baseline="0" noProof="0">
                <a:ln>
                  <a:noFill/>
                </a:ln>
                <a:solidFill>
                  <a:srgbClr val="00A896"/>
                </a:solidFill>
                <a:effectLst/>
                <a:uLnTx/>
                <a:uFillTx/>
                <a:latin typeface="Calibri"/>
                <a:ea typeface="+mn-ea"/>
                <a:cs typeface="+mn-cs"/>
              </a:rPr>
              <a:t>What Most Mediators Use Today</a:t>
            </a:r>
          </a:p>
        </p:txBody>
      </p:sp>
      <p:sp>
        <p:nvSpPr>
          <p:cNvPr id="5" name="Rectangle 4"/>
          <p:cNvSpPr/>
          <p:nvPr/>
        </p:nvSpPr>
        <p:spPr>
          <a:xfrm>
            <a:off x="0" y="658368"/>
            <a:ext cx="9144000" cy="45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Rectangle 5"/>
          <p:cNvSpPr/>
          <p:nvPr/>
        </p:nvSpPr>
        <p:spPr>
          <a:xfrm>
            <a:off x="320040" y="822960"/>
            <a:ext cx="4023360" cy="35661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320040" y="822960"/>
            <a:ext cx="73152" cy="3566160"/>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02920" y="868680"/>
            <a:ext cx="36576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E3A5F"/>
                </a:solidFill>
                <a:effectLst/>
                <a:uLnTx/>
                <a:uFillTx/>
                <a:latin typeface="Calibri"/>
                <a:ea typeface="+mn-ea"/>
                <a:cs typeface="+mn-cs"/>
              </a:rPr>
              <a:t>What It Is</a:t>
            </a:r>
          </a:p>
        </p:txBody>
      </p:sp>
      <p:sp>
        <p:nvSpPr>
          <p:cNvPr id="9" name="TextBox 8"/>
          <p:cNvSpPr txBox="1"/>
          <p:nvPr/>
        </p:nvSpPr>
        <p:spPr>
          <a:xfrm>
            <a:off x="502920" y="1371600"/>
            <a:ext cx="3657600" cy="12801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50" b="0" i="0" u="none" strike="noStrike" kern="1200" cap="none" spc="0" normalizeH="0" baseline="0" noProof="0">
                <a:ln>
                  <a:noFill/>
                </a:ln>
                <a:solidFill>
                  <a:srgbClr val="1A1A2E"/>
                </a:solidFill>
                <a:effectLst/>
                <a:uLnTx/>
                <a:uFillTx/>
                <a:latin typeface="Calibri"/>
                <a:ea typeface="+mn-ea"/>
                <a:cs typeface="+mn-cs"/>
              </a:rPr>
              <a:t>A conversational AI you interact with turn-by-turn. You type a question or request, and it responds. Each session is typically isolated — the AI has no memory of prior sessions and cannot take actions beyond generating text.</a:t>
            </a:r>
          </a:p>
        </p:txBody>
      </p:sp>
      <p:sp>
        <p:nvSpPr>
          <p:cNvPr id="10" name="TextBox 9"/>
          <p:cNvSpPr txBox="1"/>
          <p:nvPr/>
        </p:nvSpPr>
        <p:spPr>
          <a:xfrm>
            <a:off x="502920" y="2743200"/>
            <a:ext cx="3657600" cy="32004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1E3A5F"/>
                </a:solidFill>
                <a:effectLst/>
                <a:uLnTx/>
                <a:uFillTx/>
                <a:latin typeface="Calibri"/>
                <a:ea typeface="+mn-ea"/>
                <a:cs typeface="+mn-cs"/>
              </a:rPr>
              <a:t>Typical Mediator Uses</a:t>
            </a:r>
          </a:p>
        </p:txBody>
      </p:sp>
      <p:sp>
        <p:nvSpPr>
          <p:cNvPr id="11" name="TextBox 10"/>
          <p:cNvSpPr txBox="1"/>
          <p:nvPr/>
        </p:nvSpPr>
        <p:spPr>
          <a:xfrm>
            <a:off x="502920" y="3108960"/>
            <a:ext cx="3566160" cy="11887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Char char="▸"/>
              <a:tabLst/>
              <a:defRPr/>
            </a:pPr>
            <a:r>
              <a:rPr kumimoji="0" sz="1150" b="0" i="0" u="none" strike="noStrike" kern="1200" cap="none" spc="0" normalizeH="0" baseline="0" noProof="0">
                <a:ln>
                  <a:noFill/>
                </a:ln>
                <a:solidFill>
                  <a:srgbClr val="1A1A2E"/>
                </a:solidFill>
                <a:effectLst/>
                <a:uLnTx/>
                <a:uFillTx/>
                <a:latin typeface="Calibri"/>
                <a:ea typeface="+mn-ea"/>
                <a:cs typeface="+mn-cs"/>
              </a:rPr>
              <a:t>Draft opening statements &amp; settlement clauses</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sz="1150" b="0" i="0" u="none" strike="noStrike" kern="1200" cap="none" spc="0" normalizeH="0" baseline="0" noProof="0">
                <a:ln>
                  <a:noFill/>
                </a:ln>
                <a:solidFill>
                  <a:srgbClr val="1A1A2E"/>
                </a:solidFill>
                <a:effectLst/>
                <a:uLnTx/>
                <a:uFillTx/>
                <a:latin typeface="Calibri"/>
                <a:ea typeface="+mn-ea"/>
                <a:cs typeface="+mn-cs"/>
              </a:rPr>
              <a:t>Summarize a document you paste in</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sz="1150" b="0" i="0" u="none" strike="noStrike" kern="1200" cap="none" spc="0" normalizeH="0" baseline="0" noProof="0">
                <a:ln>
                  <a:noFill/>
                </a:ln>
                <a:solidFill>
                  <a:srgbClr val="1A1A2E"/>
                </a:solidFill>
                <a:effectLst/>
                <a:uLnTx/>
                <a:uFillTx/>
                <a:latin typeface="Calibri"/>
                <a:ea typeface="+mn-ea"/>
                <a:cs typeface="+mn-cs"/>
              </a:rPr>
              <a:t>Research legal precedents (with caution)</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sz="1150" b="0" i="0" u="none" strike="noStrike" kern="1200" cap="none" spc="0" normalizeH="0" baseline="0" noProof="0">
                <a:ln>
                  <a:noFill/>
                </a:ln>
                <a:solidFill>
                  <a:srgbClr val="1A1A2E"/>
                </a:solidFill>
                <a:effectLst/>
                <a:uLnTx/>
                <a:uFillTx/>
                <a:latin typeface="Calibri"/>
                <a:ea typeface="+mn-ea"/>
                <a:cs typeface="+mn-cs"/>
              </a:rPr>
              <a:t>Reframe party positions in neutral language</a:t>
            </a:r>
          </a:p>
          <a:p>
            <a:pPr marL="0" marR="0" lvl="0" indent="0" algn="l" defTabSz="457200" rtl="0" eaLnBrk="1" fontAlgn="auto" latinLnBrk="0" hangingPunct="1">
              <a:lnSpc>
                <a:spcPct val="100000"/>
              </a:lnSpc>
              <a:spcBef>
                <a:spcPts val="0"/>
              </a:spcBef>
              <a:spcAft>
                <a:spcPts val="0"/>
              </a:spcAft>
              <a:buClrTx/>
              <a:buSzTx/>
              <a:buFontTx/>
              <a:buChar char="▸"/>
              <a:tabLst/>
              <a:defRPr/>
            </a:pPr>
            <a:r>
              <a:rPr kumimoji="0" sz="1150" b="0" i="0" u="none" strike="noStrike" kern="1200" cap="none" spc="0" normalizeH="0" baseline="0" noProof="0">
                <a:ln>
                  <a:noFill/>
                </a:ln>
                <a:solidFill>
                  <a:srgbClr val="1A1A2E"/>
                </a:solidFill>
                <a:effectLst/>
                <a:uLnTx/>
                <a:uFillTx/>
                <a:latin typeface="Calibri"/>
                <a:ea typeface="+mn-ea"/>
                <a:cs typeface="+mn-cs"/>
              </a:rPr>
              <a:t>Generate agenda items or meeting structures</a:t>
            </a:r>
          </a:p>
        </p:txBody>
      </p:sp>
      <p:sp>
        <p:nvSpPr>
          <p:cNvPr id="12" name="Rectangle 11"/>
          <p:cNvSpPr/>
          <p:nvPr/>
        </p:nvSpPr>
        <p:spPr>
          <a:xfrm>
            <a:off x="4572000" y="822960"/>
            <a:ext cx="4251960" cy="35661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p:nvPr/>
        </p:nvSpPr>
        <p:spPr>
          <a:xfrm>
            <a:off x="4572000" y="822960"/>
            <a:ext cx="73152" cy="356616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4754880" y="868680"/>
            <a:ext cx="38404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1E3A5F"/>
                </a:solidFill>
                <a:effectLst/>
                <a:uLnTx/>
                <a:uFillTx/>
                <a:latin typeface="Calibri"/>
                <a:ea typeface="+mn-ea"/>
                <a:cs typeface="+mn-cs"/>
              </a:rPr>
              <a:t>How It Works</a:t>
            </a:r>
          </a:p>
        </p:txBody>
      </p:sp>
      <p:sp>
        <p:nvSpPr>
          <p:cNvPr id="15" name="Rectangle 14"/>
          <p:cNvSpPr/>
          <p:nvPr/>
        </p:nvSpPr>
        <p:spPr>
          <a:xfrm>
            <a:off x="4709160" y="1371600"/>
            <a:ext cx="384048" cy="38404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4709160" y="1389888"/>
            <a:ext cx="384048"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Georgia"/>
                <a:ea typeface="+mn-ea"/>
                <a:cs typeface="+mn-cs"/>
              </a:rPr>
              <a:t>1</a:t>
            </a:r>
          </a:p>
        </p:txBody>
      </p:sp>
      <p:sp>
        <p:nvSpPr>
          <p:cNvPr id="17" name="TextBox 16"/>
          <p:cNvSpPr txBox="1"/>
          <p:nvPr/>
        </p:nvSpPr>
        <p:spPr>
          <a:xfrm>
            <a:off x="5166360" y="1371600"/>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You type a prompt</a:t>
            </a:r>
          </a:p>
        </p:txBody>
      </p:sp>
      <p:sp>
        <p:nvSpPr>
          <p:cNvPr id="18" name="TextBox 17"/>
          <p:cNvSpPr txBox="1"/>
          <p:nvPr/>
        </p:nvSpPr>
        <p:spPr>
          <a:xfrm>
            <a:off x="5166360" y="1627632"/>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Describe your task or question</a:t>
            </a:r>
          </a:p>
        </p:txBody>
      </p:sp>
      <p:sp>
        <p:nvSpPr>
          <p:cNvPr id="19" name="Rectangle 18"/>
          <p:cNvSpPr/>
          <p:nvPr/>
        </p:nvSpPr>
        <p:spPr>
          <a:xfrm>
            <a:off x="4837176" y="1755648"/>
            <a:ext cx="128016" cy="3200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4709160" y="2075688"/>
            <a:ext cx="384048" cy="38404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4709160" y="2093976"/>
            <a:ext cx="384048"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Georgia"/>
                <a:ea typeface="+mn-ea"/>
                <a:cs typeface="+mn-cs"/>
              </a:rPr>
              <a:t>2</a:t>
            </a:r>
          </a:p>
        </p:txBody>
      </p:sp>
      <p:sp>
        <p:nvSpPr>
          <p:cNvPr id="22" name="TextBox 21"/>
          <p:cNvSpPr txBox="1"/>
          <p:nvPr/>
        </p:nvSpPr>
        <p:spPr>
          <a:xfrm>
            <a:off x="5166360" y="2075688"/>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AI generates a response</a:t>
            </a:r>
          </a:p>
        </p:txBody>
      </p:sp>
      <p:sp>
        <p:nvSpPr>
          <p:cNvPr id="23" name="TextBox 22"/>
          <p:cNvSpPr txBox="1"/>
          <p:nvPr/>
        </p:nvSpPr>
        <p:spPr>
          <a:xfrm>
            <a:off x="5166360" y="2331720"/>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Text is returned in seconds</a:t>
            </a:r>
          </a:p>
        </p:txBody>
      </p:sp>
      <p:sp>
        <p:nvSpPr>
          <p:cNvPr id="24" name="Rectangle 23"/>
          <p:cNvSpPr/>
          <p:nvPr/>
        </p:nvSpPr>
        <p:spPr>
          <a:xfrm>
            <a:off x="4837176" y="2459736"/>
            <a:ext cx="128016" cy="3200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ectangle 24"/>
          <p:cNvSpPr/>
          <p:nvPr/>
        </p:nvSpPr>
        <p:spPr>
          <a:xfrm>
            <a:off x="4709160" y="2779776"/>
            <a:ext cx="384048" cy="38404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4709160" y="2798064"/>
            <a:ext cx="384048"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Georgia"/>
                <a:ea typeface="+mn-ea"/>
                <a:cs typeface="+mn-cs"/>
              </a:rPr>
              <a:t>3</a:t>
            </a:r>
          </a:p>
        </p:txBody>
      </p:sp>
      <p:sp>
        <p:nvSpPr>
          <p:cNvPr id="27" name="TextBox 26"/>
          <p:cNvSpPr txBox="1"/>
          <p:nvPr/>
        </p:nvSpPr>
        <p:spPr>
          <a:xfrm>
            <a:off x="5166360" y="2779776"/>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You evaluate &amp; refine</a:t>
            </a:r>
          </a:p>
        </p:txBody>
      </p:sp>
      <p:sp>
        <p:nvSpPr>
          <p:cNvPr id="28" name="TextBox 27"/>
          <p:cNvSpPr txBox="1"/>
          <p:nvPr/>
        </p:nvSpPr>
        <p:spPr>
          <a:xfrm>
            <a:off x="5166360" y="3035808"/>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Copy, edit, or ask a follow-up</a:t>
            </a:r>
          </a:p>
        </p:txBody>
      </p:sp>
      <p:sp>
        <p:nvSpPr>
          <p:cNvPr id="29" name="Rectangle 28"/>
          <p:cNvSpPr/>
          <p:nvPr/>
        </p:nvSpPr>
        <p:spPr>
          <a:xfrm>
            <a:off x="4837176" y="3163824"/>
            <a:ext cx="128016" cy="32004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p:cNvSpPr/>
          <p:nvPr/>
        </p:nvSpPr>
        <p:spPr>
          <a:xfrm>
            <a:off x="4709160" y="3483864"/>
            <a:ext cx="384048" cy="38404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4709160" y="3502152"/>
            <a:ext cx="384048" cy="34747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FFFFF"/>
                </a:solidFill>
                <a:effectLst/>
                <a:uLnTx/>
                <a:uFillTx/>
                <a:latin typeface="Georgia"/>
                <a:ea typeface="+mn-ea"/>
                <a:cs typeface="+mn-cs"/>
              </a:rPr>
              <a:t>4</a:t>
            </a:r>
          </a:p>
        </p:txBody>
      </p:sp>
      <p:sp>
        <p:nvSpPr>
          <p:cNvPr id="32" name="TextBox 31"/>
          <p:cNvSpPr txBox="1"/>
          <p:nvPr/>
        </p:nvSpPr>
        <p:spPr>
          <a:xfrm>
            <a:off x="5166360" y="3483864"/>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You apply the output</a:t>
            </a:r>
          </a:p>
        </p:txBody>
      </p:sp>
      <p:sp>
        <p:nvSpPr>
          <p:cNvPr id="33" name="TextBox 32"/>
          <p:cNvSpPr txBox="1"/>
          <p:nvPr/>
        </p:nvSpPr>
        <p:spPr>
          <a:xfrm>
            <a:off x="5166360" y="3739896"/>
            <a:ext cx="3474720" cy="2560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Manual effort required to act on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58368"/>
          </a:xfrm>
          <a:prstGeom prst="rect">
            <a:avLst/>
          </a:prstGeom>
          <a:solidFill>
            <a:srgbClr val="6B212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65760" y="91440"/>
            <a:ext cx="7772400" cy="4754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Georgia"/>
                <a:ea typeface="+mn-ea"/>
                <a:cs typeface="+mn-cs"/>
              </a:rPr>
              <a:t>⚠️  Where Chat Falls Short</a:t>
            </a:r>
          </a:p>
        </p:txBody>
      </p:sp>
      <p:sp>
        <p:nvSpPr>
          <p:cNvPr id="4" name="Rectangle 3"/>
          <p:cNvSpPr/>
          <p:nvPr/>
        </p:nvSpPr>
        <p:spPr>
          <a:xfrm>
            <a:off x="0" y="658368"/>
            <a:ext cx="9144000" cy="45720"/>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65760" y="777240"/>
            <a:ext cx="84124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1" u="none" strike="noStrike" kern="1200" cap="none" spc="0" normalizeH="0" baseline="0" noProof="0">
                <a:ln>
                  <a:noFill/>
                </a:ln>
                <a:solidFill>
                  <a:srgbClr val="5A6A7A"/>
                </a:solidFill>
                <a:effectLst/>
                <a:uLnTx/>
                <a:uFillTx/>
                <a:latin typeface="Calibri"/>
                <a:ea typeface="+mn-ea"/>
                <a:cs typeface="+mn-cs"/>
              </a:rPr>
              <a:t>Chat LLMs are powerful writing partners — but they hit a ceiling in professional mediation workflows.</a:t>
            </a:r>
          </a:p>
        </p:txBody>
      </p:sp>
      <p:sp>
        <p:nvSpPr>
          <p:cNvPr id="6" name="Rectangle 5"/>
          <p:cNvSpPr/>
          <p:nvPr/>
        </p:nvSpPr>
        <p:spPr>
          <a:xfrm>
            <a:off x="274320" y="1325880"/>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274320" y="1325880"/>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411479" y="1463039"/>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9" name="TextBox 8"/>
          <p:cNvSpPr txBox="1"/>
          <p:nvPr/>
        </p:nvSpPr>
        <p:spPr>
          <a:xfrm>
            <a:off x="896112" y="1435607"/>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No Memory</a:t>
            </a:r>
          </a:p>
        </p:txBody>
      </p:sp>
      <p:sp>
        <p:nvSpPr>
          <p:cNvPr id="10" name="TextBox 9"/>
          <p:cNvSpPr txBox="1"/>
          <p:nvPr/>
        </p:nvSpPr>
        <p:spPr>
          <a:xfrm>
            <a:off x="411479" y="1920240"/>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Forgets everything after the session. Can't recall your client history, case files, or prior negotiations.</a:t>
            </a:r>
          </a:p>
        </p:txBody>
      </p:sp>
      <p:sp>
        <p:nvSpPr>
          <p:cNvPr id="11" name="Rectangle 10"/>
          <p:cNvSpPr/>
          <p:nvPr/>
        </p:nvSpPr>
        <p:spPr>
          <a:xfrm>
            <a:off x="3246120" y="1325880"/>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3246120" y="1325880"/>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3383279" y="1463039"/>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14" name="TextBox 13"/>
          <p:cNvSpPr txBox="1"/>
          <p:nvPr/>
        </p:nvSpPr>
        <p:spPr>
          <a:xfrm>
            <a:off x="3867911" y="1435607"/>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No Action</a:t>
            </a:r>
          </a:p>
        </p:txBody>
      </p:sp>
      <p:sp>
        <p:nvSpPr>
          <p:cNvPr id="15" name="TextBox 14"/>
          <p:cNvSpPr txBox="1"/>
          <p:nvPr/>
        </p:nvSpPr>
        <p:spPr>
          <a:xfrm>
            <a:off x="3383279" y="1920240"/>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Can't send emails, access databases, retrieve documents, or interact with your case management system.</a:t>
            </a:r>
          </a:p>
        </p:txBody>
      </p:sp>
      <p:sp>
        <p:nvSpPr>
          <p:cNvPr id="16" name="Rectangle 15"/>
          <p:cNvSpPr/>
          <p:nvPr/>
        </p:nvSpPr>
        <p:spPr>
          <a:xfrm>
            <a:off x="6217920" y="1325880"/>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6217920" y="1325880"/>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6355080" y="1463039"/>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19" name="TextBox 18"/>
          <p:cNvSpPr txBox="1"/>
          <p:nvPr/>
        </p:nvSpPr>
        <p:spPr>
          <a:xfrm>
            <a:off x="6839712" y="1435607"/>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Manual Workflow</a:t>
            </a:r>
          </a:p>
        </p:txBody>
      </p:sp>
      <p:sp>
        <p:nvSpPr>
          <p:cNvPr id="20" name="TextBox 19"/>
          <p:cNvSpPr txBox="1"/>
          <p:nvPr/>
        </p:nvSpPr>
        <p:spPr>
          <a:xfrm>
            <a:off x="6355080" y="1920240"/>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You must manually copy outputs into documents, emails, or other tools — every single time.</a:t>
            </a:r>
          </a:p>
        </p:txBody>
      </p:sp>
      <p:sp>
        <p:nvSpPr>
          <p:cNvPr id="21" name="Rectangle 20"/>
          <p:cNvSpPr/>
          <p:nvPr/>
        </p:nvSpPr>
        <p:spPr>
          <a:xfrm>
            <a:off x="274320" y="3044952"/>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274320" y="3044952"/>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411479" y="3182112"/>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24" name="TextBox 23"/>
          <p:cNvSpPr txBox="1"/>
          <p:nvPr/>
        </p:nvSpPr>
        <p:spPr>
          <a:xfrm>
            <a:off x="896112" y="3154680"/>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One Step at a Time</a:t>
            </a:r>
          </a:p>
        </p:txBody>
      </p:sp>
      <p:sp>
        <p:nvSpPr>
          <p:cNvPr id="25" name="TextBox 24"/>
          <p:cNvSpPr txBox="1"/>
          <p:nvPr/>
        </p:nvSpPr>
        <p:spPr>
          <a:xfrm>
            <a:off x="411479" y="3639312"/>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Can't autonomously complete a multi-step task. You're the connector between every step.</a:t>
            </a:r>
          </a:p>
        </p:txBody>
      </p:sp>
      <p:sp>
        <p:nvSpPr>
          <p:cNvPr id="26" name="Rectangle 25"/>
          <p:cNvSpPr/>
          <p:nvPr/>
        </p:nvSpPr>
        <p:spPr>
          <a:xfrm>
            <a:off x="3246120" y="3044952"/>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6"/>
          <p:cNvSpPr/>
          <p:nvPr/>
        </p:nvSpPr>
        <p:spPr>
          <a:xfrm>
            <a:off x="3246120" y="3044952"/>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3383279" y="3182112"/>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29" name="TextBox 28"/>
          <p:cNvSpPr txBox="1"/>
          <p:nvPr/>
        </p:nvSpPr>
        <p:spPr>
          <a:xfrm>
            <a:off x="3867911" y="3154680"/>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No Real-Time Data</a:t>
            </a:r>
          </a:p>
        </p:txBody>
      </p:sp>
      <p:sp>
        <p:nvSpPr>
          <p:cNvPr id="30" name="TextBox 29"/>
          <p:cNvSpPr txBox="1"/>
          <p:nvPr/>
        </p:nvSpPr>
        <p:spPr>
          <a:xfrm>
            <a:off x="3383279" y="3639312"/>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Cannot pull live case law, court filings, or current precedents without you pasting content in.</a:t>
            </a:r>
          </a:p>
        </p:txBody>
      </p:sp>
      <p:sp>
        <p:nvSpPr>
          <p:cNvPr id="31" name="Rectangle 30"/>
          <p:cNvSpPr/>
          <p:nvPr/>
        </p:nvSpPr>
        <p:spPr>
          <a:xfrm>
            <a:off x="6217920" y="3044952"/>
            <a:ext cx="2788920" cy="15727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ectangle 31"/>
          <p:cNvSpPr/>
          <p:nvPr/>
        </p:nvSpPr>
        <p:spPr>
          <a:xfrm>
            <a:off x="6217920" y="3044952"/>
            <a:ext cx="2788920" cy="54864"/>
          </a:xfrm>
          <a:prstGeom prst="rect">
            <a:avLst/>
          </a:prstGeom>
          <a:solidFill>
            <a:srgbClr val="E87D3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TextBox 32"/>
          <p:cNvSpPr txBox="1"/>
          <p:nvPr/>
        </p:nvSpPr>
        <p:spPr>
          <a:xfrm>
            <a:off x="6355080" y="3182112"/>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1A1A2E"/>
                </a:solidFill>
                <a:effectLst/>
                <a:uLnTx/>
                <a:uFillTx/>
                <a:latin typeface="Calibri"/>
                <a:ea typeface="+mn-ea"/>
                <a:cs typeface="+mn-cs"/>
              </a:rPr>
              <a:t>👤</a:t>
            </a:r>
          </a:p>
        </p:txBody>
      </p:sp>
      <p:sp>
        <p:nvSpPr>
          <p:cNvPr id="34" name="TextBox 33"/>
          <p:cNvSpPr txBox="1"/>
          <p:nvPr/>
        </p:nvSpPr>
        <p:spPr>
          <a:xfrm>
            <a:off x="6839712" y="3154680"/>
            <a:ext cx="20116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6B2121"/>
                </a:solidFill>
                <a:effectLst/>
                <a:uLnTx/>
                <a:uFillTx/>
                <a:latin typeface="Calibri"/>
                <a:ea typeface="+mn-ea"/>
                <a:cs typeface="+mn-cs"/>
              </a:rPr>
              <a:t>No Personalization</a:t>
            </a:r>
          </a:p>
        </p:txBody>
      </p:sp>
      <p:sp>
        <p:nvSpPr>
          <p:cNvPr id="35" name="TextBox 34"/>
          <p:cNvSpPr txBox="1"/>
          <p:nvPr/>
        </p:nvSpPr>
        <p:spPr>
          <a:xfrm>
            <a:off x="6355080" y="3639312"/>
            <a:ext cx="2514600" cy="8686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Treats every request as isolated — can't adapt to your specific style, jurisdiction, or dispute domain over time.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E3A5F"/>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400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Rectangle 2"/>
          <p:cNvSpPr/>
          <p:nvPr/>
        </p:nvSpPr>
        <p:spPr>
          <a:xfrm>
            <a:off x="0" y="5079492"/>
            <a:ext cx="9144000" cy="6400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3"/>
          <p:cNvSpPr/>
          <p:nvPr/>
        </p:nvSpPr>
        <p:spPr>
          <a:xfrm>
            <a:off x="3474720" y="777240"/>
            <a:ext cx="2194560" cy="64008"/>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4206240" y="1005840"/>
            <a:ext cx="822960" cy="8229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4000" b="0" i="0" u="none" strike="noStrike" kern="1200" cap="none" spc="0" normalizeH="0" baseline="0" noProof="0">
                <a:ln>
                  <a:noFill/>
                </a:ln>
                <a:solidFill>
                  <a:srgbClr val="FFFFFF"/>
                </a:solidFill>
                <a:effectLst/>
                <a:uLnTx/>
                <a:uFillTx/>
                <a:latin typeface="Calibri"/>
                <a:ea typeface="+mn-ea"/>
                <a:cs typeface="+mn-cs"/>
              </a:rPr>
              <a:t>🤖</a:t>
            </a:r>
          </a:p>
        </p:txBody>
      </p:sp>
      <p:sp>
        <p:nvSpPr>
          <p:cNvPr id="6" name="TextBox 5"/>
          <p:cNvSpPr txBox="1"/>
          <p:nvPr/>
        </p:nvSpPr>
        <p:spPr>
          <a:xfrm>
            <a:off x="457200" y="914400"/>
            <a:ext cx="8229600" cy="54864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00A896"/>
                </a:solidFill>
                <a:effectLst/>
                <a:uLnTx/>
                <a:uFillTx/>
                <a:latin typeface="Calibri"/>
                <a:ea typeface="+mn-ea"/>
                <a:cs typeface="+mn-cs"/>
              </a:rPr>
              <a:t>Now Meet</a:t>
            </a:r>
          </a:p>
        </p:txBody>
      </p:sp>
      <p:sp>
        <p:nvSpPr>
          <p:cNvPr id="7" name="TextBox 6"/>
          <p:cNvSpPr txBox="1"/>
          <p:nvPr/>
        </p:nvSpPr>
        <p:spPr>
          <a:xfrm>
            <a:off x="457200" y="1691640"/>
            <a:ext cx="8229600" cy="8229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5200" b="1" i="0" u="none" strike="noStrike" kern="1200" cap="none" spc="0" normalizeH="0" baseline="0" noProof="0">
                <a:ln>
                  <a:noFill/>
                </a:ln>
                <a:solidFill>
                  <a:srgbClr val="FFFFFF"/>
                </a:solidFill>
                <a:effectLst/>
                <a:uLnTx/>
                <a:uFillTx/>
                <a:latin typeface="Georgia"/>
                <a:ea typeface="+mn-ea"/>
                <a:cs typeface="+mn-cs"/>
              </a:rPr>
              <a:t>AI Agents</a:t>
            </a:r>
          </a:p>
        </p:txBody>
      </p:sp>
      <p:sp>
        <p:nvSpPr>
          <p:cNvPr id="8" name="TextBox 7"/>
          <p:cNvSpPr txBox="1"/>
          <p:nvPr/>
        </p:nvSpPr>
        <p:spPr>
          <a:xfrm>
            <a:off x="457200" y="2514600"/>
            <a:ext cx="8229600" cy="50292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2200" b="0" i="1" u="none" strike="noStrike" kern="1200" cap="none" spc="0" normalizeH="0" baseline="0" noProof="0">
                <a:ln>
                  <a:noFill/>
                </a:ln>
                <a:solidFill>
                  <a:srgbClr val="C9A84C"/>
                </a:solidFill>
                <a:effectLst/>
                <a:uLnTx/>
                <a:uFillTx/>
                <a:latin typeface="Georgia"/>
                <a:ea typeface="+mn-ea"/>
                <a:cs typeface="+mn-cs"/>
              </a:rPr>
              <a:t>AI that doesn't just answer — it acts.</a:t>
            </a:r>
          </a:p>
        </p:txBody>
      </p:sp>
      <p:sp>
        <p:nvSpPr>
          <p:cNvPr id="9" name="Rectangle 8"/>
          <p:cNvSpPr/>
          <p:nvPr/>
        </p:nvSpPr>
        <p:spPr>
          <a:xfrm>
            <a:off x="914400" y="3246120"/>
            <a:ext cx="2377440" cy="1508760"/>
          </a:xfrm>
          <a:prstGeom prst="rect">
            <a:avLst/>
          </a:prstGeom>
          <a:solidFill>
            <a:srgbClr val="0D2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914400" y="3246120"/>
            <a:ext cx="2377440" cy="6400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1051560" y="3337560"/>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Calibri"/>
                <a:ea typeface="+mn-ea"/>
                <a:cs typeface="+mn-cs"/>
              </a:rPr>
              <a:t>🎯</a:t>
            </a:r>
          </a:p>
        </p:txBody>
      </p:sp>
      <p:sp>
        <p:nvSpPr>
          <p:cNvPr id="12" name="TextBox 11"/>
          <p:cNvSpPr txBox="1"/>
          <p:nvPr/>
        </p:nvSpPr>
        <p:spPr>
          <a:xfrm>
            <a:off x="1536192" y="3337560"/>
            <a:ext cx="164592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FFFF"/>
                </a:solidFill>
                <a:effectLst/>
                <a:uLnTx/>
                <a:uFillTx/>
                <a:latin typeface="Calibri"/>
                <a:ea typeface="+mn-ea"/>
                <a:cs typeface="+mn-cs"/>
              </a:rPr>
              <a:t>Goal-Oriented</a:t>
            </a:r>
          </a:p>
        </p:txBody>
      </p:sp>
      <p:sp>
        <p:nvSpPr>
          <p:cNvPr id="13" name="TextBox 12"/>
          <p:cNvSpPr txBox="1"/>
          <p:nvPr/>
        </p:nvSpPr>
        <p:spPr>
          <a:xfrm>
            <a:off x="1051560" y="3822191"/>
            <a:ext cx="2057400" cy="8229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You define an objective;
the agent plans and executes.</a:t>
            </a:r>
          </a:p>
        </p:txBody>
      </p:sp>
      <p:sp>
        <p:nvSpPr>
          <p:cNvPr id="14" name="Rectangle 13"/>
          <p:cNvSpPr/>
          <p:nvPr/>
        </p:nvSpPr>
        <p:spPr>
          <a:xfrm>
            <a:off x="3566160" y="3246120"/>
            <a:ext cx="2377440" cy="1508760"/>
          </a:xfrm>
          <a:prstGeom prst="rect">
            <a:avLst/>
          </a:prstGeom>
          <a:solidFill>
            <a:srgbClr val="0D2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3566160" y="3246120"/>
            <a:ext cx="2377440" cy="6400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3703320" y="3337560"/>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Calibri"/>
                <a:ea typeface="+mn-ea"/>
                <a:cs typeface="+mn-cs"/>
              </a:rPr>
              <a:t>🔗</a:t>
            </a:r>
          </a:p>
        </p:txBody>
      </p:sp>
      <p:sp>
        <p:nvSpPr>
          <p:cNvPr id="17" name="TextBox 16"/>
          <p:cNvSpPr txBox="1"/>
          <p:nvPr/>
        </p:nvSpPr>
        <p:spPr>
          <a:xfrm>
            <a:off x="4187952" y="3337560"/>
            <a:ext cx="164592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FFFF"/>
                </a:solidFill>
                <a:effectLst/>
                <a:uLnTx/>
                <a:uFillTx/>
                <a:latin typeface="Calibri"/>
                <a:ea typeface="+mn-ea"/>
                <a:cs typeface="+mn-cs"/>
              </a:rPr>
              <a:t>Tool-Connected</a:t>
            </a:r>
          </a:p>
        </p:txBody>
      </p:sp>
      <p:sp>
        <p:nvSpPr>
          <p:cNvPr id="18" name="TextBox 17"/>
          <p:cNvSpPr txBox="1"/>
          <p:nvPr/>
        </p:nvSpPr>
        <p:spPr>
          <a:xfrm>
            <a:off x="3703320" y="3822191"/>
            <a:ext cx="2057400" cy="8229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Connects to files, systems,
calendars, and databases.</a:t>
            </a:r>
          </a:p>
        </p:txBody>
      </p:sp>
      <p:sp>
        <p:nvSpPr>
          <p:cNvPr id="19" name="Rectangle 18"/>
          <p:cNvSpPr/>
          <p:nvPr/>
        </p:nvSpPr>
        <p:spPr>
          <a:xfrm>
            <a:off x="6217920" y="3246120"/>
            <a:ext cx="2377440" cy="1508760"/>
          </a:xfrm>
          <a:prstGeom prst="rect">
            <a:avLst/>
          </a:prstGeom>
          <a:solidFill>
            <a:srgbClr val="0D274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19"/>
          <p:cNvSpPr/>
          <p:nvPr/>
        </p:nvSpPr>
        <p:spPr>
          <a:xfrm>
            <a:off x="6217920" y="3246120"/>
            <a:ext cx="2377440" cy="6400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TextBox 20"/>
          <p:cNvSpPr txBox="1"/>
          <p:nvPr/>
        </p:nvSpPr>
        <p:spPr>
          <a:xfrm>
            <a:off x="6355080" y="3337560"/>
            <a:ext cx="45720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000" b="0" i="0" u="none" strike="noStrike" kern="1200" cap="none" spc="0" normalizeH="0" baseline="0" noProof="0">
                <a:ln>
                  <a:noFill/>
                </a:ln>
                <a:solidFill>
                  <a:srgbClr val="FFFFFF"/>
                </a:solidFill>
                <a:effectLst/>
                <a:uLnTx/>
                <a:uFillTx/>
                <a:latin typeface="Calibri"/>
                <a:ea typeface="+mn-ea"/>
                <a:cs typeface="+mn-cs"/>
              </a:rPr>
              <a:t>🔄</a:t>
            </a:r>
          </a:p>
        </p:txBody>
      </p:sp>
      <p:sp>
        <p:nvSpPr>
          <p:cNvPr id="22" name="TextBox 21"/>
          <p:cNvSpPr txBox="1"/>
          <p:nvPr/>
        </p:nvSpPr>
        <p:spPr>
          <a:xfrm>
            <a:off x="6839712" y="3337560"/>
            <a:ext cx="164592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FFFF"/>
                </a:solidFill>
                <a:effectLst/>
                <a:uLnTx/>
                <a:uFillTx/>
                <a:latin typeface="Calibri"/>
                <a:ea typeface="+mn-ea"/>
                <a:cs typeface="+mn-cs"/>
              </a:rPr>
              <a:t>Multi-Step</a:t>
            </a:r>
          </a:p>
        </p:txBody>
      </p:sp>
      <p:sp>
        <p:nvSpPr>
          <p:cNvPr id="23" name="TextBox 22"/>
          <p:cNvSpPr txBox="1"/>
          <p:nvPr/>
        </p:nvSpPr>
        <p:spPr>
          <a:xfrm>
            <a:off x="6355080" y="3822191"/>
            <a:ext cx="2057400" cy="82296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5A6A7A"/>
                </a:solidFill>
                <a:effectLst/>
                <a:uLnTx/>
                <a:uFillTx/>
                <a:latin typeface="Calibri"/>
                <a:ea typeface="+mn-ea"/>
                <a:cs typeface="+mn-cs"/>
              </a:rPr>
              <a:t>Chains tasks autonomously
without step-by-step prompting.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5836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65760" y="91440"/>
            <a:ext cx="7772400" cy="4754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Georgia"/>
                <a:ea typeface="+mn-ea"/>
                <a:cs typeface="+mn-cs"/>
              </a:rPr>
              <a:t>🤖  What Makes an Agent Different</a:t>
            </a:r>
          </a:p>
        </p:txBody>
      </p:sp>
      <p:sp>
        <p:nvSpPr>
          <p:cNvPr id="4" name="Rectangle 3"/>
          <p:cNvSpPr/>
          <p:nvPr/>
        </p:nvSpPr>
        <p:spPr>
          <a:xfrm>
            <a:off x="0" y="658368"/>
            <a:ext cx="9144000" cy="45720"/>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65760" y="777240"/>
            <a:ext cx="8412480" cy="41148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1" u="none" strike="noStrike" kern="1200" cap="none" spc="0" normalizeH="0" baseline="0" noProof="0">
                <a:ln>
                  <a:noFill/>
                </a:ln>
                <a:solidFill>
                  <a:srgbClr val="5A6A7A"/>
                </a:solidFill>
                <a:effectLst/>
                <a:uLnTx/>
                <a:uFillTx/>
                <a:latin typeface="Calibri"/>
                <a:ea typeface="+mn-ea"/>
                <a:cs typeface="+mn-cs"/>
              </a:rPr>
              <a:t>AI agents are LLMs enhanced with tools, memory, and the ability to orchestrate multi-step workflows autonomously.</a:t>
            </a:r>
          </a:p>
        </p:txBody>
      </p:sp>
      <p:sp>
        <p:nvSpPr>
          <p:cNvPr id="6" name="Rectangle 5"/>
          <p:cNvSpPr/>
          <p:nvPr/>
        </p:nvSpPr>
        <p:spPr>
          <a:xfrm>
            <a:off x="320040" y="1261872"/>
            <a:ext cx="8503920" cy="6583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320040" y="1261872"/>
            <a:ext cx="73152" cy="65836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02920" y="1371600"/>
            <a:ext cx="45720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A1A2E"/>
                </a:solidFill>
                <a:effectLst/>
                <a:uLnTx/>
                <a:uFillTx/>
                <a:latin typeface="Calibri"/>
                <a:ea typeface="+mn-ea"/>
                <a:cs typeface="+mn-cs"/>
              </a:rPr>
              <a:t>🧠</a:t>
            </a:r>
          </a:p>
        </p:txBody>
      </p:sp>
      <p:sp>
        <p:nvSpPr>
          <p:cNvPr id="9" name="TextBox 8"/>
          <p:cNvSpPr txBox="1"/>
          <p:nvPr/>
        </p:nvSpPr>
        <p:spPr>
          <a:xfrm>
            <a:off x="1024128" y="1353312"/>
            <a:ext cx="2103120" cy="2926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Persistent Memory</a:t>
            </a:r>
          </a:p>
        </p:txBody>
      </p:sp>
      <p:sp>
        <p:nvSpPr>
          <p:cNvPr id="10" name="TextBox 9"/>
          <p:cNvSpPr txBox="1"/>
          <p:nvPr/>
        </p:nvSpPr>
        <p:spPr>
          <a:xfrm>
            <a:off x="3200400" y="1335024"/>
            <a:ext cx="5486400" cy="521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A6A7A"/>
                </a:solidFill>
                <a:effectLst/>
                <a:uLnTx/>
                <a:uFillTx/>
                <a:latin typeface="Calibri"/>
                <a:ea typeface="+mn-ea"/>
                <a:cs typeface="+mn-cs"/>
              </a:rPr>
              <a:t>Agents remember context across sessions — your preferred negotiation frameworks, client backgrounds, and jurisdiction-specific practices.</a:t>
            </a:r>
          </a:p>
        </p:txBody>
      </p:sp>
      <p:sp>
        <p:nvSpPr>
          <p:cNvPr id="11" name="Rectangle 10"/>
          <p:cNvSpPr/>
          <p:nvPr/>
        </p:nvSpPr>
        <p:spPr>
          <a:xfrm>
            <a:off x="320040" y="2011679"/>
            <a:ext cx="8503920" cy="6583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ectangle 11"/>
          <p:cNvSpPr/>
          <p:nvPr/>
        </p:nvSpPr>
        <p:spPr>
          <a:xfrm>
            <a:off x="320040" y="2011679"/>
            <a:ext cx="73152" cy="65836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extBox 12"/>
          <p:cNvSpPr txBox="1"/>
          <p:nvPr/>
        </p:nvSpPr>
        <p:spPr>
          <a:xfrm>
            <a:off x="502920" y="2121408"/>
            <a:ext cx="45720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A1A2E"/>
                </a:solidFill>
                <a:effectLst/>
                <a:uLnTx/>
                <a:uFillTx/>
                <a:latin typeface="Calibri"/>
                <a:ea typeface="+mn-ea"/>
                <a:cs typeface="+mn-cs"/>
              </a:rPr>
              <a:t>🛠️</a:t>
            </a:r>
          </a:p>
        </p:txBody>
      </p:sp>
      <p:sp>
        <p:nvSpPr>
          <p:cNvPr id="14" name="TextBox 13"/>
          <p:cNvSpPr txBox="1"/>
          <p:nvPr/>
        </p:nvSpPr>
        <p:spPr>
          <a:xfrm>
            <a:off x="1024128" y="2103120"/>
            <a:ext cx="2103120" cy="2926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Tool Use</a:t>
            </a:r>
          </a:p>
        </p:txBody>
      </p:sp>
      <p:sp>
        <p:nvSpPr>
          <p:cNvPr id="15" name="TextBox 14"/>
          <p:cNvSpPr txBox="1"/>
          <p:nvPr/>
        </p:nvSpPr>
        <p:spPr>
          <a:xfrm>
            <a:off x="3200400" y="2084831"/>
            <a:ext cx="5486400" cy="521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A6A7A"/>
                </a:solidFill>
                <a:effectLst/>
                <a:uLnTx/>
                <a:uFillTx/>
                <a:latin typeface="Calibri"/>
                <a:ea typeface="+mn-ea"/>
                <a:cs typeface="+mn-cs"/>
              </a:rPr>
              <a:t>Connect to email, document management, calendars, legal databases, and case management systems. The agent can read and write files on your behalf.</a:t>
            </a:r>
          </a:p>
        </p:txBody>
      </p:sp>
      <p:sp>
        <p:nvSpPr>
          <p:cNvPr id="16" name="Rectangle 15"/>
          <p:cNvSpPr/>
          <p:nvPr/>
        </p:nvSpPr>
        <p:spPr>
          <a:xfrm>
            <a:off x="320040" y="2761487"/>
            <a:ext cx="8503920" cy="6583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320040" y="2761487"/>
            <a:ext cx="73152" cy="65836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502920" y="2871215"/>
            <a:ext cx="45720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A1A2E"/>
                </a:solidFill>
                <a:effectLst/>
                <a:uLnTx/>
                <a:uFillTx/>
                <a:latin typeface="Calibri"/>
                <a:ea typeface="+mn-ea"/>
                <a:cs typeface="+mn-cs"/>
              </a:rPr>
              <a:t>📋</a:t>
            </a:r>
          </a:p>
        </p:txBody>
      </p:sp>
      <p:sp>
        <p:nvSpPr>
          <p:cNvPr id="19" name="TextBox 18"/>
          <p:cNvSpPr txBox="1"/>
          <p:nvPr/>
        </p:nvSpPr>
        <p:spPr>
          <a:xfrm>
            <a:off x="1024128" y="2852927"/>
            <a:ext cx="2103120" cy="2926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Task Planning</a:t>
            </a:r>
          </a:p>
        </p:txBody>
      </p:sp>
      <p:sp>
        <p:nvSpPr>
          <p:cNvPr id="20" name="TextBox 19"/>
          <p:cNvSpPr txBox="1"/>
          <p:nvPr/>
        </p:nvSpPr>
        <p:spPr>
          <a:xfrm>
            <a:off x="3200400" y="2834639"/>
            <a:ext cx="5486400" cy="521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A6A7A"/>
                </a:solidFill>
                <a:effectLst/>
                <a:uLnTx/>
                <a:uFillTx/>
                <a:latin typeface="Calibri"/>
                <a:ea typeface="+mn-ea"/>
                <a:cs typeface="+mn-cs"/>
              </a:rPr>
              <a:t>Break a complex goal (e.g., 'Prepare a full case brief for tomorrow's session') into sub-tasks, execute each, and compile results.</a:t>
            </a:r>
          </a:p>
        </p:txBody>
      </p:sp>
      <p:sp>
        <p:nvSpPr>
          <p:cNvPr id="21" name="Rectangle 20"/>
          <p:cNvSpPr/>
          <p:nvPr/>
        </p:nvSpPr>
        <p:spPr>
          <a:xfrm>
            <a:off x="320040" y="3511296"/>
            <a:ext cx="8503920" cy="6583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320040" y="3511296"/>
            <a:ext cx="73152" cy="65836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502920" y="3621024"/>
            <a:ext cx="45720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A1A2E"/>
                </a:solidFill>
                <a:effectLst/>
                <a:uLnTx/>
                <a:uFillTx/>
                <a:latin typeface="Calibri"/>
                <a:ea typeface="+mn-ea"/>
                <a:cs typeface="+mn-cs"/>
              </a:rPr>
              <a:t>🔄</a:t>
            </a:r>
          </a:p>
        </p:txBody>
      </p:sp>
      <p:sp>
        <p:nvSpPr>
          <p:cNvPr id="24" name="TextBox 23"/>
          <p:cNvSpPr txBox="1"/>
          <p:nvPr/>
        </p:nvSpPr>
        <p:spPr>
          <a:xfrm>
            <a:off x="1024128" y="3602736"/>
            <a:ext cx="2103120" cy="2926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Autonomous Loops</a:t>
            </a:r>
          </a:p>
        </p:txBody>
      </p:sp>
      <p:sp>
        <p:nvSpPr>
          <p:cNvPr id="25" name="TextBox 24"/>
          <p:cNvSpPr txBox="1"/>
          <p:nvPr/>
        </p:nvSpPr>
        <p:spPr>
          <a:xfrm>
            <a:off x="3200400" y="3584448"/>
            <a:ext cx="5486400" cy="521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A6A7A"/>
                </a:solidFill>
                <a:effectLst/>
                <a:uLnTx/>
                <a:uFillTx/>
                <a:latin typeface="Calibri"/>
                <a:ea typeface="+mn-ea"/>
                <a:cs typeface="+mn-cs"/>
              </a:rPr>
              <a:t>Review its own output, check for errors, search for missing information, and iterate — without you prompting each step.</a:t>
            </a:r>
          </a:p>
        </p:txBody>
      </p:sp>
      <p:sp>
        <p:nvSpPr>
          <p:cNvPr id="26" name="Rectangle 25"/>
          <p:cNvSpPr/>
          <p:nvPr/>
        </p:nvSpPr>
        <p:spPr>
          <a:xfrm>
            <a:off x="320040" y="4261104"/>
            <a:ext cx="8503920" cy="6583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6"/>
          <p:cNvSpPr/>
          <p:nvPr/>
        </p:nvSpPr>
        <p:spPr>
          <a:xfrm>
            <a:off x="320040" y="4261104"/>
            <a:ext cx="73152" cy="658368"/>
          </a:xfrm>
          <a:prstGeom prst="rect">
            <a:avLst/>
          </a:prstGeom>
          <a:solidFill>
            <a:srgbClr val="00A8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502920" y="4370832"/>
            <a:ext cx="457200" cy="4389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800" b="0" i="0" u="none" strike="noStrike" kern="1200" cap="none" spc="0" normalizeH="0" baseline="0" noProof="0">
                <a:ln>
                  <a:noFill/>
                </a:ln>
                <a:solidFill>
                  <a:srgbClr val="1A1A2E"/>
                </a:solidFill>
                <a:effectLst/>
                <a:uLnTx/>
                <a:uFillTx/>
                <a:latin typeface="Calibri"/>
                <a:ea typeface="+mn-ea"/>
                <a:cs typeface="+mn-cs"/>
              </a:rPr>
              <a:t>📡</a:t>
            </a:r>
          </a:p>
        </p:txBody>
      </p:sp>
      <p:sp>
        <p:nvSpPr>
          <p:cNvPr id="29" name="TextBox 28"/>
          <p:cNvSpPr txBox="1"/>
          <p:nvPr/>
        </p:nvSpPr>
        <p:spPr>
          <a:xfrm>
            <a:off x="1024128" y="4352544"/>
            <a:ext cx="2103120" cy="29260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Real-Time Retrieval</a:t>
            </a:r>
          </a:p>
        </p:txBody>
      </p:sp>
      <p:sp>
        <p:nvSpPr>
          <p:cNvPr id="30" name="TextBox 29"/>
          <p:cNvSpPr txBox="1"/>
          <p:nvPr/>
        </p:nvSpPr>
        <p:spPr>
          <a:xfrm>
            <a:off x="3200400" y="4334256"/>
            <a:ext cx="5486400" cy="52120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5A6A7A"/>
                </a:solidFill>
                <a:effectLst/>
                <a:uLnTx/>
                <a:uFillTx/>
                <a:latin typeface="Calibri"/>
                <a:ea typeface="+mn-ea"/>
                <a:cs typeface="+mn-cs"/>
              </a:rPr>
              <a:t>Query live legal databases, pull recent case law, or retrieve the latest correspondence from your inbox automatically.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5836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65760" y="91440"/>
            <a:ext cx="7772400" cy="4754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Georgia"/>
                <a:ea typeface="+mn-ea"/>
                <a:cs typeface="+mn-cs"/>
              </a:rPr>
              <a:t>⚖️  Agents in Your Mediation Practice</a:t>
            </a:r>
          </a:p>
        </p:txBody>
      </p:sp>
      <p:sp>
        <p:nvSpPr>
          <p:cNvPr id="4" name="Rectangle 3"/>
          <p:cNvSpPr/>
          <p:nvPr/>
        </p:nvSpPr>
        <p:spPr>
          <a:xfrm>
            <a:off x="0" y="658368"/>
            <a:ext cx="9144000" cy="45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p:cNvSpPr txBox="1"/>
          <p:nvPr/>
        </p:nvSpPr>
        <p:spPr>
          <a:xfrm>
            <a:off x="365760" y="777240"/>
            <a:ext cx="84124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1" u="none" strike="noStrike" kern="1200" cap="none" spc="0" normalizeH="0" baseline="0" noProof="0">
                <a:ln>
                  <a:noFill/>
                </a:ln>
                <a:solidFill>
                  <a:srgbClr val="5A6A7A"/>
                </a:solidFill>
                <a:effectLst/>
                <a:uLnTx/>
                <a:uFillTx/>
                <a:latin typeface="Calibri"/>
                <a:ea typeface="+mn-ea"/>
                <a:cs typeface="+mn-cs"/>
              </a:rPr>
              <a:t>Concrete workflows agents can run end-to-end for you:</a:t>
            </a:r>
          </a:p>
        </p:txBody>
      </p:sp>
      <p:sp>
        <p:nvSpPr>
          <p:cNvPr id="6" name="Rectangle 5"/>
          <p:cNvSpPr/>
          <p:nvPr/>
        </p:nvSpPr>
        <p:spPr>
          <a:xfrm>
            <a:off x="274320" y="1234440"/>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p:cNvSpPr/>
          <p:nvPr/>
        </p:nvSpPr>
        <p:spPr>
          <a:xfrm>
            <a:off x="274320" y="1234440"/>
            <a:ext cx="73152" cy="1188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457200" y="1307592"/>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Pre-Session Preparation</a:t>
            </a:r>
          </a:p>
        </p:txBody>
      </p:sp>
      <p:sp>
        <p:nvSpPr>
          <p:cNvPr id="9" name="TextBox 8"/>
          <p:cNvSpPr txBox="1"/>
          <p:nvPr/>
        </p:nvSpPr>
        <p:spPr>
          <a:xfrm>
            <a:off x="457200" y="1636776"/>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Agent retrieves case documents, prior correspondence, and precedents. Generates a briefing memo with party positions and suggested talking points — ready before you sit down.</a:t>
            </a:r>
          </a:p>
        </p:txBody>
      </p:sp>
      <p:sp>
        <p:nvSpPr>
          <p:cNvPr id="10" name="Rectangle 9"/>
          <p:cNvSpPr/>
          <p:nvPr/>
        </p:nvSpPr>
        <p:spPr>
          <a:xfrm>
            <a:off x="274320" y="2532888"/>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274320" y="2532888"/>
            <a:ext cx="73152" cy="1188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457200" y="2606040"/>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Agreement Drafting</a:t>
            </a:r>
          </a:p>
        </p:txBody>
      </p:sp>
      <p:sp>
        <p:nvSpPr>
          <p:cNvPr id="13" name="TextBox 12"/>
          <p:cNvSpPr txBox="1"/>
          <p:nvPr/>
        </p:nvSpPr>
        <p:spPr>
          <a:xfrm>
            <a:off x="457200" y="2935224"/>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From session notes, agent drafts a full settlement agreement, cross-checks jurisdiction-specific requirements, flags gaps, and formats it for signature.</a:t>
            </a:r>
          </a:p>
        </p:txBody>
      </p:sp>
      <p:sp>
        <p:nvSpPr>
          <p:cNvPr id="14" name="Rectangle 13"/>
          <p:cNvSpPr/>
          <p:nvPr/>
        </p:nvSpPr>
        <p:spPr>
          <a:xfrm>
            <a:off x="274320" y="3831335"/>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p:cNvSpPr/>
          <p:nvPr/>
        </p:nvSpPr>
        <p:spPr>
          <a:xfrm>
            <a:off x="274320" y="3831335"/>
            <a:ext cx="73152" cy="1188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457200" y="3904487"/>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Post-Session Follow-Up</a:t>
            </a:r>
          </a:p>
        </p:txBody>
      </p:sp>
      <p:sp>
        <p:nvSpPr>
          <p:cNvPr id="17" name="TextBox 16"/>
          <p:cNvSpPr txBox="1"/>
          <p:nvPr/>
        </p:nvSpPr>
        <p:spPr>
          <a:xfrm>
            <a:off x="457200" y="4233672"/>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Emails agreed action items to parties, updates the case file, schedules follow-up sessions, and generates a session summary for your records.</a:t>
            </a:r>
          </a:p>
        </p:txBody>
      </p:sp>
      <p:sp>
        <p:nvSpPr>
          <p:cNvPr id="18" name="Rectangle 17"/>
          <p:cNvSpPr/>
          <p:nvPr/>
        </p:nvSpPr>
        <p:spPr>
          <a:xfrm>
            <a:off x="4709160" y="1234440"/>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p:cNvSpPr/>
          <p:nvPr/>
        </p:nvSpPr>
        <p:spPr>
          <a:xfrm>
            <a:off x="4709160" y="1234440"/>
            <a:ext cx="73152" cy="118872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4892040" y="1307592"/>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Real-Time Research</a:t>
            </a:r>
          </a:p>
        </p:txBody>
      </p:sp>
      <p:sp>
        <p:nvSpPr>
          <p:cNvPr id="21" name="TextBox 20"/>
          <p:cNvSpPr txBox="1"/>
          <p:nvPr/>
        </p:nvSpPr>
        <p:spPr>
          <a:xfrm>
            <a:off x="4892040" y="1636776"/>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Mid-session, ask the agent to retrieve the current legal standard on a disputed clause. It searches, synthesises, and presents a neutral summary — in seconds.</a:t>
            </a:r>
          </a:p>
        </p:txBody>
      </p:sp>
      <p:sp>
        <p:nvSpPr>
          <p:cNvPr id="22" name="Rectangle 21"/>
          <p:cNvSpPr/>
          <p:nvPr/>
        </p:nvSpPr>
        <p:spPr>
          <a:xfrm>
            <a:off x="4709160" y="2532888"/>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p:nvSpPr>
        <p:spPr>
          <a:xfrm>
            <a:off x="4709160" y="2532888"/>
            <a:ext cx="73152" cy="118872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4892040" y="2606040"/>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Party Communication Drafting</a:t>
            </a:r>
          </a:p>
        </p:txBody>
      </p:sp>
      <p:sp>
        <p:nvSpPr>
          <p:cNvPr id="25" name="TextBox 24"/>
          <p:cNvSpPr txBox="1"/>
          <p:nvPr/>
        </p:nvSpPr>
        <p:spPr>
          <a:xfrm>
            <a:off x="4892040" y="2935224"/>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Agent drafts neutral, professionally worded communications to each party, tailored to their known concerns and prior statements, ready for your review and send.</a:t>
            </a:r>
          </a:p>
        </p:txBody>
      </p:sp>
      <p:sp>
        <p:nvSpPr>
          <p:cNvPr id="26" name="Rectangle 25"/>
          <p:cNvSpPr/>
          <p:nvPr/>
        </p:nvSpPr>
        <p:spPr>
          <a:xfrm>
            <a:off x="4709160" y="3831335"/>
            <a:ext cx="4160520" cy="118872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ectangle 26"/>
          <p:cNvSpPr/>
          <p:nvPr/>
        </p:nvSpPr>
        <p:spPr>
          <a:xfrm>
            <a:off x="4709160" y="3831335"/>
            <a:ext cx="73152" cy="1188720"/>
          </a:xfrm>
          <a:prstGeom prst="rect">
            <a:avLst/>
          </a:prstGeom>
          <a:solidFill>
            <a:srgbClr val="C9A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p:cNvSpPr txBox="1"/>
          <p:nvPr/>
        </p:nvSpPr>
        <p:spPr>
          <a:xfrm>
            <a:off x="4892040" y="3904487"/>
            <a:ext cx="3749039" cy="30175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1" i="0" u="none" strike="noStrike" kern="1200" cap="none" spc="0" normalizeH="0" baseline="0" noProof="0">
                <a:ln>
                  <a:noFill/>
                </a:ln>
                <a:solidFill>
                  <a:srgbClr val="1E3A5F"/>
                </a:solidFill>
                <a:effectLst/>
                <a:uLnTx/>
                <a:uFillTx/>
                <a:latin typeface="Calibri"/>
                <a:ea typeface="+mn-ea"/>
                <a:cs typeface="+mn-cs"/>
              </a:rPr>
              <a:t>Conflict-of-Interest Screening</a:t>
            </a:r>
          </a:p>
        </p:txBody>
      </p:sp>
      <p:sp>
        <p:nvSpPr>
          <p:cNvPr id="29" name="TextBox 28"/>
          <p:cNvSpPr txBox="1"/>
          <p:nvPr/>
        </p:nvSpPr>
        <p:spPr>
          <a:xfrm>
            <a:off x="4892040" y="4233672"/>
            <a:ext cx="3749039" cy="7132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0" i="0" u="none" strike="noStrike" kern="1200" cap="none" spc="0" normalizeH="0" baseline="0" noProof="0">
                <a:ln>
                  <a:noFill/>
                </a:ln>
                <a:solidFill>
                  <a:srgbClr val="5A6A7A"/>
                </a:solidFill>
                <a:effectLst/>
                <a:uLnTx/>
                <a:uFillTx/>
                <a:latin typeface="Calibri"/>
                <a:ea typeface="+mn-ea"/>
                <a:cs typeface="+mn-cs"/>
              </a:rPr>
              <a:t>Before intake, agent scans your existing client roster, court databases, and disclosed relationships to flag any potential conflicts automatically.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Rectangle 1"/>
          <p:cNvSpPr/>
          <p:nvPr/>
        </p:nvSpPr>
        <p:spPr>
          <a:xfrm>
            <a:off x="0" y="0"/>
            <a:ext cx="9144000" cy="658368"/>
          </a:xfrm>
          <a:prstGeom prst="rect">
            <a:avLst/>
          </a:prstGeom>
          <a:solidFill>
            <a:srgbClr val="1E3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p:cNvSpPr txBox="1"/>
          <p:nvPr/>
        </p:nvSpPr>
        <p:spPr>
          <a:xfrm>
            <a:off x="365760" y="91440"/>
            <a:ext cx="7772400" cy="47548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Georgia"/>
                <a:ea typeface="+mn-ea"/>
                <a:cs typeface="+mn-cs"/>
              </a:rPr>
              <a:t>Head-to-Head: Chat vs. Agent</a:t>
            </a:r>
          </a:p>
        </p:txBody>
      </p:sp>
      <p:sp>
        <p:nvSpPr>
          <p:cNvPr id="4" name="Rectangle 3"/>
          <p:cNvSpPr/>
          <p:nvPr/>
        </p:nvSpPr>
        <p:spPr>
          <a:xfrm>
            <a:off x="0" y="658368"/>
            <a:ext cx="9144000" cy="4572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5" name="Rectangle 4"/>
          <p:cNvSpPr/>
          <p:nvPr/>
        </p:nvSpPr>
        <p:spPr>
          <a:xfrm>
            <a:off x="2560320" y="777240"/>
            <a:ext cx="2926080" cy="457200"/>
          </a:xfrm>
          <a:prstGeom prst="rect">
            <a:avLst/>
          </a:prstGeom>
          <a:solidFill>
            <a:srgbClr val="025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5"/>
          <p:cNvSpPr txBox="1"/>
          <p:nvPr/>
        </p:nvSpPr>
        <p:spPr>
          <a:xfrm>
            <a:off x="2560320" y="795528"/>
            <a:ext cx="2926080" cy="3657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FFFF"/>
                </a:solidFill>
                <a:effectLst/>
                <a:uLnTx/>
                <a:uFillTx/>
                <a:latin typeface="Calibri"/>
                <a:ea typeface="+mn-ea"/>
                <a:cs typeface="+mn-cs"/>
              </a:rPr>
              <a:t>💬  Basic Chat LLM</a:t>
            </a:r>
          </a:p>
        </p:txBody>
      </p:sp>
      <p:sp>
        <p:nvSpPr>
          <p:cNvPr id="7" name="Rectangle 6"/>
          <p:cNvSpPr/>
          <p:nvPr/>
        </p:nvSpPr>
        <p:spPr>
          <a:xfrm>
            <a:off x="5623560" y="777240"/>
            <a:ext cx="3200400" cy="457200"/>
          </a:xfrm>
          <a:prstGeom prst="rect">
            <a:avLst/>
          </a:prstGeom>
          <a:solidFill>
            <a:srgbClr val="0280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TextBox 7"/>
          <p:cNvSpPr txBox="1"/>
          <p:nvPr/>
        </p:nvSpPr>
        <p:spPr>
          <a:xfrm>
            <a:off x="5623560" y="795528"/>
            <a:ext cx="3200400" cy="3657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FFFF"/>
                </a:solidFill>
                <a:effectLst/>
                <a:uLnTx/>
                <a:uFillTx/>
                <a:latin typeface="Calibri"/>
                <a:ea typeface="+mn-ea"/>
                <a:cs typeface="+mn-cs"/>
              </a:rPr>
              <a:t>🤖  AI Agent</a:t>
            </a:r>
          </a:p>
        </p:txBody>
      </p:sp>
      <p:sp>
        <p:nvSpPr>
          <p:cNvPr id="9" name="Rectangle 8"/>
          <p:cNvSpPr/>
          <p:nvPr/>
        </p:nvSpPr>
        <p:spPr>
          <a:xfrm>
            <a:off x="274320" y="1325880"/>
            <a:ext cx="21488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ectangle 9"/>
          <p:cNvSpPr/>
          <p:nvPr/>
        </p:nvSpPr>
        <p:spPr>
          <a:xfrm>
            <a:off x="2423160" y="1325880"/>
            <a:ext cx="30632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p:cNvSpPr/>
          <p:nvPr/>
        </p:nvSpPr>
        <p:spPr>
          <a:xfrm>
            <a:off x="5486400" y="1325880"/>
            <a:ext cx="3337560" cy="475488"/>
          </a:xfrm>
          <a:prstGeom prst="rect">
            <a:avLst/>
          </a:prstGeom>
          <a:solidFill>
            <a:srgbClr val="E8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365760" y="1399032"/>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Memory</a:t>
            </a:r>
          </a:p>
        </p:txBody>
      </p:sp>
      <p:sp>
        <p:nvSpPr>
          <p:cNvPr id="13" name="TextBox 12"/>
          <p:cNvSpPr txBox="1"/>
          <p:nvPr/>
        </p:nvSpPr>
        <p:spPr>
          <a:xfrm>
            <a:off x="2514600" y="1399032"/>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None — each session starts fresh</a:t>
            </a:r>
          </a:p>
        </p:txBody>
      </p:sp>
      <p:sp>
        <p:nvSpPr>
          <p:cNvPr id="14" name="TextBox 13"/>
          <p:cNvSpPr txBox="1"/>
          <p:nvPr/>
        </p:nvSpPr>
        <p:spPr>
          <a:xfrm>
            <a:off x="5577840" y="1399032"/>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Persistent across sessions &amp; cases</a:t>
            </a:r>
          </a:p>
        </p:txBody>
      </p:sp>
      <p:sp>
        <p:nvSpPr>
          <p:cNvPr id="15" name="Rectangle 14"/>
          <p:cNvSpPr/>
          <p:nvPr/>
        </p:nvSpPr>
        <p:spPr>
          <a:xfrm>
            <a:off x="274320" y="1837943"/>
            <a:ext cx="21488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p:nvPr/>
        </p:nvSpPr>
        <p:spPr>
          <a:xfrm>
            <a:off x="2423160" y="1837943"/>
            <a:ext cx="30632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ectangle 16"/>
          <p:cNvSpPr/>
          <p:nvPr/>
        </p:nvSpPr>
        <p:spPr>
          <a:xfrm>
            <a:off x="5486400" y="1837943"/>
            <a:ext cx="3337560" cy="475488"/>
          </a:xfrm>
          <a:prstGeom prst="rect">
            <a:avLst/>
          </a:prstGeom>
          <a:solidFill>
            <a:srgbClr val="D6E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TextBox 17"/>
          <p:cNvSpPr txBox="1"/>
          <p:nvPr/>
        </p:nvSpPr>
        <p:spPr>
          <a:xfrm>
            <a:off x="365760" y="1911095"/>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Tool Access</a:t>
            </a:r>
          </a:p>
        </p:txBody>
      </p:sp>
      <p:sp>
        <p:nvSpPr>
          <p:cNvPr id="19" name="TextBox 18"/>
          <p:cNvSpPr txBox="1"/>
          <p:nvPr/>
        </p:nvSpPr>
        <p:spPr>
          <a:xfrm>
            <a:off x="2514600" y="1911095"/>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Text output only</a:t>
            </a:r>
          </a:p>
        </p:txBody>
      </p:sp>
      <p:sp>
        <p:nvSpPr>
          <p:cNvPr id="20" name="TextBox 19"/>
          <p:cNvSpPr txBox="1"/>
          <p:nvPr/>
        </p:nvSpPr>
        <p:spPr>
          <a:xfrm>
            <a:off x="5577840" y="1911095"/>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Email, files, databases, calendars</a:t>
            </a:r>
          </a:p>
        </p:txBody>
      </p:sp>
      <p:sp>
        <p:nvSpPr>
          <p:cNvPr id="21" name="Rectangle 20"/>
          <p:cNvSpPr/>
          <p:nvPr/>
        </p:nvSpPr>
        <p:spPr>
          <a:xfrm>
            <a:off x="274320" y="2350008"/>
            <a:ext cx="21488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ectangle 21"/>
          <p:cNvSpPr/>
          <p:nvPr/>
        </p:nvSpPr>
        <p:spPr>
          <a:xfrm>
            <a:off x="2423160" y="2350008"/>
            <a:ext cx="30632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p:nvSpPr>
        <p:spPr>
          <a:xfrm>
            <a:off x="5486400" y="2350008"/>
            <a:ext cx="3337560" cy="475488"/>
          </a:xfrm>
          <a:prstGeom prst="rect">
            <a:avLst/>
          </a:prstGeom>
          <a:solidFill>
            <a:srgbClr val="E8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TextBox 23"/>
          <p:cNvSpPr txBox="1"/>
          <p:nvPr/>
        </p:nvSpPr>
        <p:spPr>
          <a:xfrm>
            <a:off x="365760" y="2423160"/>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Workflow</a:t>
            </a:r>
          </a:p>
        </p:txBody>
      </p:sp>
      <p:sp>
        <p:nvSpPr>
          <p:cNvPr id="25" name="TextBox 24"/>
          <p:cNvSpPr txBox="1"/>
          <p:nvPr/>
        </p:nvSpPr>
        <p:spPr>
          <a:xfrm>
            <a:off x="2514600" y="2423160"/>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One question → one answer</a:t>
            </a:r>
          </a:p>
        </p:txBody>
      </p:sp>
      <p:sp>
        <p:nvSpPr>
          <p:cNvPr id="26" name="TextBox 25"/>
          <p:cNvSpPr txBox="1"/>
          <p:nvPr/>
        </p:nvSpPr>
        <p:spPr>
          <a:xfrm>
            <a:off x="5577840" y="2423160"/>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Goal → autonomous multi-step plan</a:t>
            </a:r>
          </a:p>
        </p:txBody>
      </p:sp>
      <p:sp>
        <p:nvSpPr>
          <p:cNvPr id="27" name="Rectangle 26"/>
          <p:cNvSpPr/>
          <p:nvPr/>
        </p:nvSpPr>
        <p:spPr>
          <a:xfrm>
            <a:off x="274320" y="2862072"/>
            <a:ext cx="21488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27"/>
          <p:cNvSpPr/>
          <p:nvPr/>
        </p:nvSpPr>
        <p:spPr>
          <a:xfrm>
            <a:off x="2423160" y="2862072"/>
            <a:ext cx="30632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ectangle 28"/>
          <p:cNvSpPr/>
          <p:nvPr/>
        </p:nvSpPr>
        <p:spPr>
          <a:xfrm>
            <a:off x="5486400" y="2862072"/>
            <a:ext cx="3337560" cy="475488"/>
          </a:xfrm>
          <a:prstGeom prst="rect">
            <a:avLst/>
          </a:prstGeom>
          <a:solidFill>
            <a:srgbClr val="D6E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TextBox 29"/>
          <p:cNvSpPr txBox="1"/>
          <p:nvPr/>
        </p:nvSpPr>
        <p:spPr>
          <a:xfrm>
            <a:off x="365760" y="2935224"/>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Document Work</a:t>
            </a:r>
          </a:p>
        </p:txBody>
      </p:sp>
      <p:sp>
        <p:nvSpPr>
          <p:cNvPr id="31" name="TextBox 30"/>
          <p:cNvSpPr txBox="1"/>
          <p:nvPr/>
        </p:nvSpPr>
        <p:spPr>
          <a:xfrm>
            <a:off x="2514600" y="2935224"/>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Summarises pasted text</a:t>
            </a:r>
          </a:p>
        </p:txBody>
      </p:sp>
      <p:sp>
        <p:nvSpPr>
          <p:cNvPr id="32" name="TextBox 31"/>
          <p:cNvSpPr txBox="1"/>
          <p:nvPr/>
        </p:nvSpPr>
        <p:spPr>
          <a:xfrm>
            <a:off x="5577840" y="2935224"/>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Retrieves, reads &amp; drafts from files</a:t>
            </a:r>
          </a:p>
        </p:txBody>
      </p:sp>
      <p:sp>
        <p:nvSpPr>
          <p:cNvPr id="33" name="Rectangle 32"/>
          <p:cNvSpPr/>
          <p:nvPr/>
        </p:nvSpPr>
        <p:spPr>
          <a:xfrm>
            <a:off x="274320" y="3374136"/>
            <a:ext cx="21488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ectangle 33"/>
          <p:cNvSpPr/>
          <p:nvPr/>
        </p:nvSpPr>
        <p:spPr>
          <a:xfrm>
            <a:off x="2423160" y="3374136"/>
            <a:ext cx="30632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5486400" y="3374136"/>
            <a:ext cx="3337560" cy="475488"/>
          </a:xfrm>
          <a:prstGeom prst="rect">
            <a:avLst/>
          </a:prstGeom>
          <a:solidFill>
            <a:srgbClr val="E8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TextBox 35"/>
          <p:cNvSpPr txBox="1"/>
          <p:nvPr/>
        </p:nvSpPr>
        <p:spPr>
          <a:xfrm>
            <a:off x="365760" y="3447288"/>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Research</a:t>
            </a:r>
          </a:p>
        </p:txBody>
      </p:sp>
      <p:sp>
        <p:nvSpPr>
          <p:cNvPr id="37" name="TextBox 36"/>
          <p:cNvSpPr txBox="1"/>
          <p:nvPr/>
        </p:nvSpPr>
        <p:spPr>
          <a:xfrm>
            <a:off x="2514600" y="3447288"/>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Based on training data only</a:t>
            </a:r>
          </a:p>
        </p:txBody>
      </p:sp>
      <p:sp>
        <p:nvSpPr>
          <p:cNvPr id="38" name="TextBox 37"/>
          <p:cNvSpPr txBox="1"/>
          <p:nvPr/>
        </p:nvSpPr>
        <p:spPr>
          <a:xfrm>
            <a:off x="5577840" y="3447288"/>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Live search &amp; retrieval in real time</a:t>
            </a:r>
          </a:p>
        </p:txBody>
      </p:sp>
      <p:sp>
        <p:nvSpPr>
          <p:cNvPr id="39" name="Rectangle 38"/>
          <p:cNvSpPr/>
          <p:nvPr/>
        </p:nvSpPr>
        <p:spPr>
          <a:xfrm>
            <a:off x="274320" y="3886200"/>
            <a:ext cx="21488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ectangle 39"/>
          <p:cNvSpPr/>
          <p:nvPr/>
        </p:nvSpPr>
        <p:spPr>
          <a:xfrm>
            <a:off x="2423160" y="3886200"/>
            <a:ext cx="3063240" cy="475488"/>
          </a:xfrm>
          <a:prstGeom prst="rect">
            <a:avLst/>
          </a:prstGeom>
          <a:solidFill>
            <a:srgbClr val="F0F4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ectangle 40"/>
          <p:cNvSpPr/>
          <p:nvPr/>
        </p:nvSpPr>
        <p:spPr>
          <a:xfrm>
            <a:off x="5486400" y="3886200"/>
            <a:ext cx="3337560" cy="475488"/>
          </a:xfrm>
          <a:prstGeom prst="rect">
            <a:avLst/>
          </a:prstGeom>
          <a:solidFill>
            <a:srgbClr val="D6EEE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TextBox 41"/>
          <p:cNvSpPr txBox="1"/>
          <p:nvPr/>
        </p:nvSpPr>
        <p:spPr>
          <a:xfrm>
            <a:off x="365760" y="3959352"/>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Setup Required</a:t>
            </a:r>
          </a:p>
        </p:txBody>
      </p:sp>
      <p:sp>
        <p:nvSpPr>
          <p:cNvPr id="43" name="TextBox 42"/>
          <p:cNvSpPr txBox="1"/>
          <p:nvPr/>
        </p:nvSpPr>
        <p:spPr>
          <a:xfrm>
            <a:off x="2514600" y="3959352"/>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None — use immediately</a:t>
            </a:r>
          </a:p>
        </p:txBody>
      </p:sp>
      <p:sp>
        <p:nvSpPr>
          <p:cNvPr id="44" name="TextBox 43"/>
          <p:cNvSpPr txBox="1"/>
          <p:nvPr/>
        </p:nvSpPr>
        <p:spPr>
          <a:xfrm>
            <a:off x="5577840" y="3959352"/>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Integration &amp; configuration needed</a:t>
            </a:r>
          </a:p>
        </p:txBody>
      </p:sp>
      <p:sp>
        <p:nvSpPr>
          <p:cNvPr id="45" name="Rectangle 44"/>
          <p:cNvSpPr/>
          <p:nvPr/>
        </p:nvSpPr>
        <p:spPr>
          <a:xfrm>
            <a:off x="274320" y="4398264"/>
            <a:ext cx="21488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p:cNvSpPr/>
          <p:nvPr/>
        </p:nvSpPr>
        <p:spPr>
          <a:xfrm>
            <a:off x="2423160" y="4398264"/>
            <a:ext cx="3063240" cy="47548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ectangle 46"/>
          <p:cNvSpPr/>
          <p:nvPr/>
        </p:nvSpPr>
        <p:spPr>
          <a:xfrm>
            <a:off x="5486400" y="4398264"/>
            <a:ext cx="3337560" cy="475488"/>
          </a:xfrm>
          <a:prstGeom prst="rect">
            <a:avLst/>
          </a:prstGeom>
          <a:solidFill>
            <a:srgbClr val="E8F7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TextBox 47"/>
          <p:cNvSpPr txBox="1"/>
          <p:nvPr/>
        </p:nvSpPr>
        <p:spPr>
          <a:xfrm>
            <a:off x="365760" y="4471416"/>
            <a:ext cx="19659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200" b="1" i="0" u="none" strike="noStrike" kern="1200" cap="none" spc="0" normalizeH="0" baseline="0" noProof="0">
                <a:ln>
                  <a:noFill/>
                </a:ln>
                <a:solidFill>
                  <a:srgbClr val="1E3A5F"/>
                </a:solidFill>
                <a:effectLst/>
                <a:uLnTx/>
                <a:uFillTx/>
                <a:latin typeface="Calibri"/>
                <a:ea typeface="+mn-ea"/>
                <a:cs typeface="+mn-cs"/>
              </a:rPr>
              <a:t>Best For</a:t>
            </a:r>
          </a:p>
        </p:txBody>
      </p:sp>
      <p:sp>
        <p:nvSpPr>
          <p:cNvPr id="49" name="TextBox 48"/>
          <p:cNvSpPr txBox="1"/>
          <p:nvPr/>
        </p:nvSpPr>
        <p:spPr>
          <a:xfrm>
            <a:off x="2514600" y="4471416"/>
            <a:ext cx="288036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1A1A2E"/>
                </a:solidFill>
                <a:effectLst/>
                <a:uLnTx/>
                <a:uFillTx/>
                <a:latin typeface="Calibri"/>
                <a:ea typeface="+mn-ea"/>
                <a:cs typeface="+mn-cs"/>
              </a:rPr>
              <a:t>Quick drafting &amp; brainstorming</a:t>
            </a:r>
          </a:p>
        </p:txBody>
      </p:sp>
      <p:sp>
        <p:nvSpPr>
          <p:cNvPr id="50" name="TextBox 49"/>
          <p:cNvSpPr txBox="1"/>
          <p:nvPr/>
        </p:nvSpPr>
        <p:spPr>
          <a:xfrm>
            <a:off x="5577840" y="4471416"/>
            <a:ext cx="3154680" cy="34747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015A66"/>
                </a:solidFill>
                <a:effectLst/>
                <a:uLnTx/>
                <a:uFillTx/>
                <a:latin typeface="Calibri"/>
                <a:ea typeface="+mn-ea"/>
                <a:cs typeface="+mn-cs"/>
              </a:rPr>
              <a:t>End-to-end case workflows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1"/>
          <p:cNvSpPr txBox="1">
            <a:spLocks noGrp="1"/>
          </p:cNvSpPr>
          <p:nvPr>
            <p:ph type="title"/>
          </p:nvPr>
        </p:nvSpPr>
        <p:spPr>
          <a:xfrm>
            <a:off x="311700" y="445025"/>
            <a:ext cx="422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Benefits</a:t>
            </a:r>
            <a:endParaRPr/>
          </a:p>
        </p:txBody>
      </p:sp>
      <p:sp>
        <p:nvSpPr>
          <p:cNvPr id="241" name="Google Shape;241;p4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dirty="0"/>
              <a:t>Reduce cost of service</a:t>
            </a:r>
            <a:endParaRPr dirty="0"/>
          </a:p>
          <a:p>
            <a:pPr marL="457200" lvl="0" indent="-381000" algn="l" rtl="0">
              <a:spcBef>
                <a:spcPts val="0"/>
              </a:spcBef>
              <a:spcAft>
                <a:spcPts val="0"/>
              </a:spcAft>
              <a:buSzPts val="2400"/>
              <a:buChar char="●"/>
            </a:pPr>
            <a:r>
              <a:rPr lang="en" dirty="0"/>
              <a:t>Provide faster service</a:t>
            </a:r>
            <a:endParaRPr dirty="0"/>
          </a:p>
          <a:p>
            <a:pPr marL="457200" lvl="0" indent="-381000" algn="l" rtl="0">
              <a:spcBef>
                <a:spcPts val="0"/>
              </a:spcBef>
              <a:spcAft>
                <a:spcPts val="0"/>
              </a:spcAft>
              <a:buSzPts val="2400"/>
              <a:buChar char="●"/>
            </a:pPr>
            <a:r>
              <a:rPr lang="en" dirty="0"/>
              <a:t>Provide better service</a:t>
            </a:r>
            <a:endParaRPr dirty="0"/>
          </a:p>
          <a:p>
            <a:pPr marL="457200" lvl="0" indent="-381000" algn="l" rtl="0">
              <a:spcBef>
                <a:spcPts val="0"/>
              </a:spcBef>
              <a:spcAft>
                <a:spcPts val="0"/>
              </a:spcAft>
              <a:buSzPts val="2400"/>
              <a:buChar char="●"/>
            </a:pPr>
            <a:r>
              <a:rPr lang="en" dirty="0"/>
              <a:t>Serve more people</a:t>
            </a:r>
            <a:endParaRPr dirty="0"/>
          </a:p>
          <a:p>
            <a:pPr marL="0" lvl="0" indent="0" algn="l" rtl="0">
              <a:spcBef>
                <a:spcPts val="1600"/>
              </a:spcBef>
              <a:spcAft>
                <a:spcPts val="1600"/>
              </a:spcAft>
              <a:buNone/>
            </a:pPr>
            <a:endParaRPr dirty="0"/>
          </a:p>
        </p:txBody>
      </p:sp>
      <p:sp>
        <p:nvSpPr>
          <p:cNvPr id="242" name="Google Shape;242;p4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SzPts val="2400"/>
              <a:buChar char="●"/>
            </a:pPr>
            <a:r>
              <a:rPr lang="en"/>
              <a:t>Data &amp; Privacy</a:t>
            </a:r>
            <a:endParaRPr/>
          </a:p>
          <a:p>
            <a:pPr marL="457200" lvl="0" indent="-381000" algn="l" rtl="0">
              <a:spcBef>
                <a:spcPts val="0"/>
              </a:spcBef>
              <a:spcAft>
                <a:spcPts val="0"/>
              </a:spcAft>
              <a:buSzPts val="2400"/>
              <a:buChar char="●"/>
            </a:pPr>
            <a:r>
              <a:rPr lang="en"/>
              <a:t>Safety </a:t>
            </a:r>
            <a:endParaRPr/>
          </a:p>
          <a:p>
            <a:pPr marL="457200" lvl="0" indent="-381000" algn="l" rtl="0">
              <a:spcBef>
                <a:spcPts val="0"/>
              </a:spcBef>
              <a:spcAft>
                <a:spcPts val="0"/>
              </a:spcAft>
              <a:buSzPts val="2400"/>
              <a:buChar char="●"/>
            </a:pPr>
            <a:r>
              <a:rPr lang="en"/>
              <a:t>Regulations</a:t>
            </a:r>
            <a:endParaRPr/>
          </a:p>
          <a:p>
            <a:pPr marL="457200" lvl="0" indent="-381000" algn="l" rtl="0">
              <a:spcBef>
                <a:spcPts val="0"/>
              </a:spcBef>
              <a:spcAft>
                <a:spcPts val="0"/>
              </a:spcAft>
              <a:buSzPts val="2400"/>
              <a:buChar char="●"/>
            </a:pPr>
            <a:r>
              <a:rPr lang="en"/>
              <a:t>Ethics</a:t>
            </a:r>
            <a:endParaRPr/>
          </a:p>
        </p:txBody>
      </p:sp>
      <p:sp>
        <p:nvSpPr>
          <p:cNvPr id="243" name="Google Shape;243;p41"/>
          <p:cNvSpPr txBox="1">
            <a:spLocks noGrp="1"/>
          </p:cNvSpPr>
          <p:nvPr>
            <p:ph type="title" idx="3"/>
          </p:nvPr>
        </p:nvSpPr>
        <p:spPr>
          <a:xfrm>
            <a:off x="4722300" y="445025"/>
            <a:ext cx="4220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Challenges</a:t>
            </a:r>
            <a:endParaRPr/>
          </a:p>
        </p:txBody>
      </p:sp>
      <p:sp>
        <p:nvSpPr>
          <p:cNvPr id="2" name="Text Placeholder 2">
            <a:extLst>
              <a:ext uri="{FF2B5EF4-FFF2-40B4-BE49-F238E27FC236}">
                <a16:creationId xmlns:a16="http://schemas.microsoft.com/office/drawing/2014/main" id="{0217D646-44D6-E47C-3ACD-EEB8FFA98BB8}"/>
              </a:ext>
            </a:extLst>
          </p:cNvPr>
          <p:cNvSpPr txBox="1">
            <a:spLocks/>
          </p:cNvSpPr>
          <p:nvPr/>
        </p:nvSpPr>
        <p:spPr>
          <a:xfrm>
            <a:off x="556254" y="3254992"/>
            <a:ext cx="7983817" cy="572701"/>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400" fontAlgn="base"/>
            <a:r>
              <a:rPr lang="en-US" sz="2800" kern="0" dirty="0"/>
              <a:t>Our parties will soon use these tools in every area of their lives, and they will expect to use them in their dispute resolution processes as 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ubmarine">
            <a:extLst>
              <a:ext uri="{FF2B5EF4-FFF2-40B4-BE49-F238E27FC236}">
                <a16:creationId xmlns:a16="http://schemas.microsoft.com/office/drawing/2014/main" id="{4882E46F-E441-D6D5-54E9-D30C710F02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385" b="11117"/>
          <a:stretch/>
        </p:blipFill>
        <p:spPr bwMode="auto">
          <a:xfrm>
            <a:off x="-25621" y="-43543"/>
            <a:ext cx="9169621" cy="518704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629AFD2-48EE-1239-7CC1-4C88D02C1758}"/>
              </a:ext>
            </a:extLst>
          </p:cNvPr>
          <p:cNvSpPr txBox="1"/>
          <p:nvPr/>
        </p:nvSpPr>
        <p:spPr>
          <a:xfrm>
            <a:off x="381913" y="3511132"/>
            <a:ext cx="3071727" cy="738664"/>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100" b="0" i="0" u="none" strike="noStrike" kern="1200" cap="none" spc="0" normalizeH="0" baseline="0" noProof="0" dirty="0">
                <a:ln>
                  <a:noFill/>
                </a:ln>
                <a:solidFill>
                  <a:prstClr val="white"/>
                </a:solidFill>
                <a:effectLst/>
                <a:uLnTx/>
                <a:uFillTx/>
                <a:latin typeface="Aptos" panose="02110004020202020204"/>
                <a:ea typeface="+mn-ea"/>
                <a:cs typeface="+mn-cs"/>
                <a:sym typeface="Helvetica Neue" pitchFamily="2" charset="0"/>
              </a:rPr>
              <a:t>Is a submarine good </a:t>
            </a:r>
            <a:br>
              <a:rPr kumimoji="0" lang="en-US" sz="2100" b="0" i="0" u="none" strike="noStrike" kern="1200" cap="none" spc="0" normalizeH="0" baseline="0" noProof="0" dirty="0">
                <a:ln>
                  <a:noFill/>
                </a:ln>
                <a:solidFill>
                  <a:prstClr val="white"/>
                </a:solidFill>
                <a:effectLst/>
                <a:uLnTx/>
                <a:uFillTx/>
                <a:latin typeface="Aptos" panose="02110004020202020204"/>
                <a:ea typeface="+mn-ea"/>
                <a:cs typeface="+mn-cs"/>
                <a:sym typeface="Helvetica Neue" pitchFamily="2" charset="0"/>
              </a:rPr>
            </a:br>
            <a:r>
              <a:rPr kumimoji="0" lang="en-US" sz="2100" b="0" i="0" u="none" strike="noStrike" kern="1200" cap="none" spc="0" normalizeH="0" baseline="0" noProof="0" dirty="0">
                <a:ln>
                  <a:noFill/>
                </a:ln>
                <a:solidFill>
                  <a:prstClr val="white"/>
                </a:solidFill>
                <a:effectLst/>
                <a:uLnTx/>
                <a:uFillTx/>
                <a:latin typeface="Aptos" panose="02110004020202020204"/>
                <a:ea typeface="+mn-ea"/>
                <a:cs typeface="+mn-cs"/>
                <a:sym typeface="Helvetica Neue" pitchFamily="2" charset="0"/>
              </a:rPr>
              <a:t>at swimming?</a:t>
            </a:r>
          </a:p>
        </p:txBody>
      </p:sp>
    </p:spTree>
    <p:extLst>
      <p:ext uri="{BB962C8B-B14F-4D97-AF65-F5344CB8AC3E}">
        <p14:creationId xmlns:p14="http://schemas.microsoft.com/office/powerpoint/2010/main" val="160969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18A7D-D542-D65B-DB8C-71B52D9958F8}"/>
            </a:ext>
          </a:extLst>
        </p:cNvPr>
        <p:cNvGrpSpPr/>
        <p:nvPr/>
      </p:nvGrpSpPr>
      <p:grpSpPr>
        <a:xfrm>
          <a:off x="0" y="0"/>
          <a:ext cx="0" cy="0"/>
          <a:chOff x="0" y="0"/>
          <a:chExt cx="0" cy="0"/>
        </a:xfrm>
      </p:grpSpPr>
      <p:pic>
        <p:nvPicPr>
          <p:cNvPr id="2050" name="Picture 2">
            <a:extLst>
              <a:ext uri="{FF2B5EF4-FFF2-40B4-BE49-F238E27FC236}">
                <a16:creationId xmlns:a16="http://schemas.microsoft.com/office/drawing/2014/main" id="{5C895AAA-BCD0-140F-B123-BC447B7AC3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8" y="-1"/>
            <a:ext cx="9146188" cy="564289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D48790A-2A50-33EA-25EF-A61FA25AEC9C}"/>
              </a:ext>
            </a:extLst>
          </p:cNvPr>
          <p:cNvSpPr txBox="1"/>
          <p:nvPr/>
        </p:nvSpPr>
        <p:spPr>
          <a:xfrm>
            <a:off x="2328436" y="4168187"/>
            <a:ext cx="6623924"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ptos" panose="02110004020202020204"/>
                <a:ea typeface="+mn-ea"/>
                <a:cs typeface="+mn-cs"/>
                <a:sym typeface="Helvetica Neue" pitchFamily="2" charset="0"/>
              </a:rPr>
              <a:t>Is Michael Phelps a bad submarine?</a:t>
            </a:r>
          </a:p>
        </p:txBody>
      </p:sp>
    </p:spTree>
    <p:extLst>
      <p:ext uri="{BB962C8B-B14F-4D97-AF65-F5344CB8AC3E}">
        <p14:creationId xmlns:p14="http://schemas.microsoft.com/office/powerpoint/2010/main" val="144094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C91FF-6DDA-EE29-22AC-81CB7051898F}"/>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555A311B-490B-789F-34AC-B3081B8C3AC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918" b="8629"/>
          <a:stretch/>
        </p:blipFill>
        <p:spPr bwMode="auto">
          <a:xfrm>
            <a:off x="-14742" y="0"/>
            <a:ext cx="9165329"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3406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F11C8-5E87-2DFC-F4EB-E81964D51065}"/>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6A32EA6B-1FC8-1A43-E5A5-8AB0CB5FAE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4636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50642-3784-2F98-F9D3-41A962A58E9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6C91FB0-0B6B-BEE9-F91D-B9E1FD84D65E}"/>
              </a:ext>
            </a:extLst>
          </p:cNvPr>
          <p:cNvSpPr/>
          <p:nvPr/>
        </p:nvSpPr>
        <p:spPr>
          <a:xfrm>
            <a:off x="4456153" y="1682125"/>
            <a:ext cx="8018476" cy="1569660"/>
          </a:xfrm>
          <a:prstGeom prst="rect">
            <a:avLst/>
          </a:prstGeom>
        </p:spPr>
        <p:txBody>
          <a:bodyPr wrap="square">
            <a:spAutoFit/>
          </a:bodyPr>
          <a:lstStyle/>
          <a:p>
            <a:pPr marL="457189" indent="-311142" defTabSz="457189">
              <a:buSzPts val="1300"/>
              <a:buFontTx/>
              <a:buChar char="●"/>
            </a:pPr>
            <a:r>
              <a:rPr lang="en-US" sz="3200" dirty="0">
                <a:solidFill>
                  <a:prstClr val="black"/>
                </a:solidFill>
                <a:latin typeface="Calibri" panose="020F0502020204030204"/>
              </a:rPr>
              <a:t>Automation</a:t>
            </a:r>
          </a:p>
          <a:p>
            <a:pPr marL="457189" indent="-311142" defTabSz="457189">
              <a:buSzPts val="1300"/>
              <a:buFontTx/>
              <a:buChar char="●"/>
            </a:pPr>
            <a:r>
              <a:rPr lang="en-US" sz="3200" dirty="0">
                <a:solidFill>
                  <a:prstClr val="black"/>
                </a:solidFill>
                <a:latin typeface="Calibri" panose="020F0502020204030204"/>
              </a:rPr>
              <a:t>Innovation</a:t>
            </a:r>
          </a:p>
          <a:p>
            <a:pPr marL="457189" indent="-311142" defTabSz="457189">
              <a:buSzPts val="1300"/>
              <a:buFontTx/>
              <a:buChar char="●"/>
            </a:pPr>
            <a:r>
              <a:rPr lang="en-US" sz="3200" dirty="0">
                <a:solidFill>
                  <a:prstClr val="black"/>
                </a:solidFill>
                <a:latin typeface="Calibri" panose="020F0502020204030204"/>
              </a:rPr>
              <a:t>Elimination</a:t>
            </a:r>
          </a:p>
        </p:txBody>
      </p:sp>
      <p:pic>
        <p:nvPicPr>
          <p:cNvPr id="1026" name="Picture 2">
            <a:extLst>
              <a:ext uri="{FF2B5EF4-FFF2-40B4-BE49-F238E27FC236}">
                <a16:creationId xmlns:a16="http://schemas.microsoft.com/office/drawing/2014/main" id="{10F21E55-3D89-DBE6-7AB2-9F325838D7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050218">
            <a:off x="865229" y="552894"/>
            <a:ext cx="2489196" cy="3920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6868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623A1-697A-00C4-6D78-CD47B154E1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A50A38-10AF-7A21-F1A9-D5F592226D18}"/>
              </a:ext>
            </a:extLst>
          </p:cNvPr>
          <p:cNvPicPr>
            <a:picLocks noChangeAspect="1"/>
          </p:cNvPicPr>
          <p:nvPr/>
        </p:nvPicPr>
        <p:blipFill>
          <a:blip r:embed="rId2"/>
          <a:stretch>
            <a:fillRect/>
          </a:stretch>
        </p:blipFill>
        <p:spPr>
          <a:xfrm>
            <a:off x="2465521" y="1563588"/>
            <a:ext cx="1968029" cy="1008162"/>
          </a:xfrm>
          <a:prstGeom prst="rect">
            <a:avLst/>
          </a:prstGeom>
        </p:spPr>
      </p:pic>
      <p:pic>
        <p:nvPicPr>
          <p:cNvPr id="6" name="Picture 5">
            <a:extLst>
              <a:ext uri="{FF2B5EF4-FFF2-40B4-BE49-F238E27FC236}">
                <a16:creationId xmlns:a16="http://schemas.microsoft.com/office/drawing/2014/main" id="{CBE54987-5A08-65EA-6D9D-9856C6C36E93}"/>
              </a:ext>
            </a:extLst>
          </p:cNvPr>
          <p:cNvPicPr>
            <a:picLocks noChangeAspect="1"/>
          </p:cNvPicPr>
          <p:nvPr/>
        </p:nvPicPr>
        <p:blipFill>
          <a:blip r:embed="rId3"/>
          <a:stretch>
            <a:fillRect/>
          </a:stretch>
        </p:blipFill>
        <p:spPr>
          <a:xfrm>
            <a:off x="4827831" y="2342809"/>
            <a:ext cx="1683874" cy="1511004"/>
          </a:xfrm>
          <a:prstGeom prst="rect">
            <a:avLst/>
          </a:prstGeom>
        </p:spPr>
      </p:pic>
      <p:pic>
        <p:nvPicPr>
          <p:cNvPr id="8" name="Picture 7">
            <a:extLst>
              <a:ext uri="{FF2B5EF4-FFF2-40B4-BE49-F238E27FC236}">
                <a16:creationId xmlns:a16="http://schemas.microsoft.com/office/drawing/2014/main" id="{97C9A7E0-EAF5-2C99-6372-561AE7181B39}"/>
              </a:ext>
            </a:extLst>
          </p:cNvPr>
          <p:cNvPicPr>
            <a:picLocks noChangeAspect="1"/>
          </p:cNvPicPr>
          <p:nvPr/>
        </p:nvPicPr>
        <p:blipFill>
          <a:blip r:embed="rId4"/>
          <a:stretch>
            <a:fillRect/>
          </a:stretch>
        </p:blipFill>
        <p:spPr>
          <a:xfrm>
            <a:off x="6801224" y="3853813"/>
            <a:ext cx="2184396" cy="715158"/>
          </a:xfrm>
          <a:prstGeom prst="rect">
            <a:avLst/>
          </a:prstGeom>
        </p:spPr>
      </p:pic>
      <p:pic>
        <p:nvPicPr>
          <p:cNvPr id="10242" name="Picture 2" descr="Taxi Cab Logo Images - Free Download on Freepik">
            <a:extLst>
              <a:ext uri="{FF2B5EF4-FFF2-40B4-BE49-F238E27FC236}">
                <a16:creationId xmlns:a16="http://schemas.microsoft.com/office/drawing/2014/main" id="{6936E4EE-F357-8836-DBE9-BEC7E895164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470" y="249034"/>
            <a:ext cx="1710394" cy="1710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328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E8EBD-0F48-A5EF-2A99-03B403B5DECB}"/>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AC8C8F0-F5B0-1901-1838-545F41049750}"/>
              </a:ext>
            </a:extLst>
          </p:cNvPr>
          <p:cNvGrpSpPr/>
          <p:nvPr/>
        </p:nvGrpSpPr>
        <p:grpSpPr>
          <a:xfrm>
            <a:off x="322" y="2525"/>
            <a:ext cx="5875604" cy="5140612"/>
            <a:chOff x="0" y="5549"/>
            <a:chExt cx="12919075" cy="11303000"/>
          </a:xfrm>
        </p:grpSpPr>
        <p:sp>
          <p:nvSpPr>
            <p:cNvPr id="3" name="object 3">
              <a:extLst>
                <a:ext uri="{FF2B5EF4-FFF2-40B4-BE49-F238E27FC236}">
                  <a16:creationId xmlns:a16="http://schemas.microsoft.com/office/drawing/2014/main" id="{6C598A0A-C423-2DE4-7148-F282B04C3183}"/>
                </a:ext>
              </a:extLst>
            </p:cNvPr>
            <p:cNvSpPr/>
            <p:nvPr/>
          </p:nvSpPr>
          <p:spPr>
            <a:xfrm>
              <a:off x="0" y="5549"/>
              <a:ext cx="12919075" cy="11303000"/>
            </a:xfrm>
            <a:custGeom>
              <a:avLst/>
              <a:gdLst/>
              <a:ahLst/>
              <a:cxnLst/>
              <a:rect l="l" t="t" r="r" b="b"/>
              <a:pathLst>
                <a:path w="12919075" h="11303000">
                  <a:moveTo>
                    <a:pt x="6376543" y="38100"/>
                  </a:moveTo>
                  <a:lnTo>
                    <a:pt x="3843258" y="38100"/>
                  </a:lnTo>
                  <a:lnTo>
                    <a:pt x="3173315" y="177800"/>
                  </a:lnTo>
                  <a:lnTo>
                    <a:pt x="3113480" y="203200"/>
                  </a:lnTo>
                  <a:lnTo>
                    <a:pt x="2935102" y="241300"/>
                  </a:lnTo>
                  <a:lnTo>
                    <a:pt x="2876026" y="266700"/>
                  </a:lnTo>
                  <a:lnTo>
                    <a:pt x="2817145" y="279400"/>
                  </a:lnTo>
                  <a:lnTo>
                    <a:pt x="2758461" y="304800"/>
                  </a:lnTo>
                  <a:lnTo>
                    <a:pt x="2699975" y="317500"/>
                  </a:lnTo>
                  <a:lnTo>
                    <a:pt x="2641690" y="342900"/>
                  </a:lnTo>
                  <a:lnTo>
                    <a:pt x="2583608" y="355600"/>
                  </a:lnTo>
                  <a:lnTo>
                    <a:pt x="2525731" y="381000"/>
                  </a:lnTo>
                  <a:lnTo>
                    <a:pt x="2468061" y="393700"/>
                  </a:lnTo>
                  <a:lnTo>
                    <a:pt x="2353350" y="444500"/>
                  </a:lnTo>
                  <a:lnTo>
                    <a:pt x="2296313" y="457200"/>
                  </a:lnTo>
                  <a:lnTo>
                    <a:pt x="2014390" y="584200"/>
                  </a:lnTo>
                  <a:lnTo>
                    <a:pt x="1958672" y="596900"/>
                  </a:lnTo>
                  <a:lnTo>
                    <a:pt x="1738092" y="698500"/>
                  </a:lnTo>
                  <a:lnTo>
                    <a:pt x="1683529" y="736600"/>
                  </a:lnTo>
                  <a:lnTo>
                    <a:pt x="1414312" y="863600"/>
                  </a:lnTo>
                  <a:lnTo>
                    <a:pt x="1361202" y="901700"/>
                  </a:lnTo>
                  <a:lnTo>
                    <a:pt x="1255731" y="952500"/>
                  </a:lnTo>
                  <a:lnTo>
                    <a:pt x="1203374" y="990600"/>
                  </a:lnTo>
                  <a:lnTo>
                    <a:pt x="1099427" y="1041400"/>
                  </a:lnTo>
                  <a:lnTo>
                    <a:pt x="1047842" y="1079500"/>
                  </a:lnTo>
                  <a:lnTo>
                    <a:pt x="996518" y="1104900"/>
                  </a:lnTo>
                  <a:lnTo>
                    <a:pt x="894660" y="1181100"/>
                  </a:lnTo>
                  <a:lnTo>
                    <a:pt x="844131" y="1206500"/>
                  </a:lnTo>
                  <a:lnTo>
                    <a:pt x="793872" y="1244600"/>
                  </a:lnTo>
                  <a:lnTo>
                    <a:pt x="743883" y="1270000"/>
                  </a:lnTo>
                  <a:lnTo>
                    <a:pt x="644728" y="1346200"/>
                  </a:lnTo>
                  <a:lnTo>
                    <a:pt x="595565" y="1371600"/>
                  </a:lnTo>
                  <a:lnTo>
                    <a:pt x="401727" y="1524000"/>
                  </a:lnTo>
                  <a:lnTo>
                    <a:pt x="353980" y="1549400"/>
                  </a:lnTo>
                  <a:lnTo>
                    <a:pt x="306523" y="1587500"/>
                  </a:lnTo>
                  <a:lnTo>
                    <a:pt x="165907" y="1701800"/>
                  </a:lnTo>
                  <a:lnTo>
                    <a:pt x="27968" y="1816100"/>
                  </a:lnTo>
                  <a:lnTo>
                    <a:pt x="0" y="1841500"/>
                  </a:lnTo>
                  <a:lnTo>
                    <a:pt x="0" y="11303000"/>
                  </a:lnTo>
                  <a:lnTo>
                    <a:pt x="12061863" y="11303000"/>
                  </a:lnTo>
                  <a:lnTo>
                    <a:pt x="12074807" y="11290300"/>
                  </a:lnTo>
                  <a:lnTo>
                    <a:pt x="12102047" y="11226800"/>
                  </a:lnTo>
                  <a:lnTo>
                    <a:pt x="12128879" y="11176000"/>
                  </a:lnTo>
                  <a:lnTo>
                    <a:pt x="12155300" y="11125200"/>
                  </a:lnTo>
                  <a:lnTo>
                    <a:pt x="12181311" y="11061700"/>
                  </a:lnTo>
                  <a:lnTo>
                    <a:pt x="12206907" y="11010900"/>
                  </a:lnTo>
                  <a:lnTo>
                    <a:pt x="12232087" y="10960100"/>
                  </a:lnTo>
                  <a:lnTo>
                    <a:pt x="12256849" y="10896600"/>
                  </a:lnTo>
                  <a:lnTo>
                    <a:pt x="12281192" y="10845800"/>
                  </a:lnTo>
                  <a:lnTo>
                    <a:pt x="12305112" y="10795000"/>
                  </a:lnTo>
                  <a:lnTo>
                    <a:pt x="12328609" y="10731500"/>
                  </a:lnTo>
                  <a:lnTo>
                    <a:pt x="12351680" y="10680700"/>
                  </a:lnTo>
                  <a:lnTo>
                    <a:pt x="12374322" y="10617200"/>
                  </a:lnTo>
                  <a:lnTo>
                    <a:pt x="12396535" y="10566400"/>
                  </a:lnTo>
                  <a:lnTo>
                    <a:pt x="12418316" y="10502900"/>
                  </a:lnTo>
                  <a:lnTo>
                    <a:pt x="12439663" y="10452100"/>
                  </a:lnTo>
                  <a:lnTo>
                    <a:pt x="12460573" y="10388600"/>
                  </a:lnTo>
                  <a:lnTo>
                    <a:pt x="12481046" y="10337800"/>
                  </a:lnTo>
                  <a:lnTo>
                    <a:pt x="12501079" y="10274300"/>
                  </a:lnTo>
                  <a:lnTo>
                    <a:pt x="12520670" y="10223500"/>
                  </a:lnTo>
                  <a:lnTo>
                    <a:pt x="12539816" y="10160000"/>
                  </a:lnTo>
                  <a:lnTo>
                    <a:pt x="12558517" y="10096500"/>
                  </a:lnTo>
                  <a:lnTo>
                    <a:pt x="12576770" y="10045700"/>
                  </a:lnTo>
                  <a:lnTo>
                    <a:pt x="12594572" y="9982200"/>
                  </a:lnTo>
                  <a:lnTo>
                    <a:pt x="12611923" y="9918700"/>
                  </a:lnTo>
                  <a:lnTo>
                    <a:pt x="12628819" y="9867900"/>
                  </a:lnTo>
                  <a:lnTo>
                    <a:pt x="12645259" y="9804400"/>
                  </a:lnTo>
                  <a:lnTo>
                    <a:pt x="12661241" y="9740900"/>
                  </a:lnTo>
                  <a:lnTo>
                    <a:pt x="12676763" y="9690100"/>
                  </a:lnTo>
                  <a:lnTo>
                    <a:pt x="12691823" y="9626600"/>
                  </a:lnTo>
                  <a:lnTo>
                    <a:pt x="12706419" y="9563100"/>
                  </a:lnTo>
                  <a:lnTo>
                    <a:pt x="12720549" y="9499600"/>
                  </a:lnTo>
                  <a:lnTo>
                    <a:pt x="12734210" y="9448800"/>
                  </a:lnTo>
                  <a:lnTo>
                    <a:pt x="12747402" y="9385300"/>
                  </a:lnTo>
                  <a:lnTo>
                    <a:pt x="12760121" y="9321800"/>
                  </a:lnTo>
                  <a:lnTo>
                    <a:pt x="12772366" y="9258300"/>
                  </a:lnTo>
                  <a:lnTo>
                    <a:pt x="12784135" y="9194800"/>
                  </a:lnTo>
                  <a:lnTo>
                    <a:pt x="12795426" y="9144000"/>
                  </a:lnTo>
                  <a:lnTo>
                    <a:pt x="12806236" y="9080500"/>
                  </a:lnTo>
                  <a:lnTo>
                    <a:pt x="12816564" y="9017000"/>
                  </a:lnTo>
                  <a:lnTo>
                    <a:pt x="12826408" y="8953500"/>
                  </a:lnTo>
                  <a:lnTo>
                    <a:pt x="12835766" y="8890000"/>
                  </a:lnTo>
                  <a:lnTo>
                    <a:pt x="12844636" y="8826500"/>
                  </a:lnTo>
                  <a:lnTo>
                    <a:pt x="12853015" y="8763000"/>
                  </a:lnTo>
                  <a:lnTo>
                    <a:pt x="12860902" y="8699500"/>
                  </a:lnTo>
                  <a:lnTo>
                    <a:pt x="12868294" y="8636000"/>
                  </a:lnTo>
                  <a:lnTo>
                    <a:pt x="12875191" y="8585200"/>
                  </a:lnTo>
                  <a:lnTo>
                    <a:pt x="12881589" y="8521700"/>
                  </a:lnTo>
                  <a:lnTo>
                    <a:pt x="12887487" y="8458200"/>
                  </a:lnTo>
                  <a:lnTo>
                    <a:pt x="12892882" y="8394700"/>
                  </a:lnTo>
                  <a:lnTo>
                    <a:pt x="12897774" y="8331200"/>
                  </a:lnTo>
                  <a:lnTo>
                    <a:pt x="12902159" y="8267700"/>
                  </a:lnTo>
                  <a:lnTo>
                    <a:pt x="12906035" y="8204200"/>
                  </a:lnTo>
                  <a:lnTo>
                    <a:pt x="12909401" y="8140700"/>
                  </a:lnTo>
                  <a:lnTo>
                    <a:pt x="12912255" y="8077200"/>
                  </a:lnTo>
                  <a:lnTo>
                    <a:pt x="12914595" y="8001000"/>
                  </a:lnTo>
                  <a:lnTo>
                    <a:pt x="12916418" y="7937500"/>
                  </a:lnTo>
                  <a:lnTo>
                    <a:pt x="12917722" y="7874000"/>
                  </a:lnTo>
                  <a:lnTo>
                    <a:pt x="12918507" y="7810500"/>
                  </a:lnTo>
                  <a:lnTo>
                    <a:pt x="12918768" y="7747000"/>
                  </a:lnTo>
                  <a:lnTo>
                    <a:pt x="12918507" y="7683500"/>
                  </a:lnTo>
                  <a:lnTo>
                    <a:pt x="12917722" y="7620000"/>
                  </a:lnTo>
                  <a:lnTo>
                    <a:pt x="12916418" y="7556500"/>
                  </a:lnTo>
                  <a:lnTo>
                    <a:pt x="12914595" y="7493000"/>
                  </a:lnTo>
                  <a:lnTo>
                    <a:pt x="12912255" y="7429500"/>
                  </a:lnTo>
                  <a:lnTo>
                    <a:pt x="12909401" y="7366000"/>
                  </a:lnTo>
                  <a:lnTo>
                    <a:pt x="12906035" y="7302500"/>
                  </a:lnTo>
                  <a:lnTo>
                    <a:pt x="12902159" y="7239000"/>
                  </a:lnTo>
                  <a:lnTo>
                    <a:pt x="12897774" y="7175500"/>
                  </a:lnTo>
                  <a:lnTo>
                    <a:pt x="12892882" y="7112000"/>
                  </a:lnTo>
                  <a:lnTo>
                    <a:pt x="12887487" y="7048500"/>
                  </a:lnTo>
                  <a:lnTo>
                    <a:pt x="12881589" y="6985000"/>
                  </a:lnTo>
                  <a:lnTo>
                    <a:pt x="12875191" y="6921500"/>
                  </a:lnTo>
                  <a:lnTo>
                    <a:pt x="12868294" y="6858000"/>
                  </a:lnTo>
                  <a:lnTo>
                    <a:pt x="12860902" y="6794500"/>
                  </a:lnTo>
                  <a:lnTo>
                    <a:pt x="12853015" y="6731000"/>
                  </a:lnTo>
                  <a:lnTo>
                    <a:pt x="12844636" y="6667500"/>
                  </a:lnTo>
                  <a:lnTo>
                    <a:pt x="12835766" y="6604000"/>
                  </a:lnTo>
                  <a:lnTo>
                    <a:pt x="12826408" y="6540500"/>
                  </a:lnTo>
                  <a:lnTo>
                    <a:pt x="12816564" y="6477000"/>
                  </a:lnTo>
                  <a:lnTo>
                    <a:pt x="12806236" y="6426200"/>
                  </a:lnTo>
                  <a:lnTo>
                    <a:pt x="12795426" y="6362700"/>
                  </a:lnTo>
                  <a:lnTo>
                    <a:pt x="12784135" y="6299200"/>
                  </a:lnTo>
                  <a:lnTo>
                    <a:pt x="12772366" y="6235700"/>
                  </a:lnTo>
                  <a:lnTo>
                    <a:pt x="12760121" y="6172200"/>
                  </a:lnTo>
                  <a:lnTo>
                    <a:pt x="12747402" y="6108700"/>
                  </a:lnTo>
                  <a:lnTo>
                    <a:pt x="12734210" y="6057900"/>
                  </a:lnTo>
                  <a:lnTo>
                    <a:pt x="12720549" y="5994400"/>
                  </a:lnTo>
                  <a:lnTo>
                    <a:pt x="12706419" y="5930900"/>
                  </a:lnTo>
                  <a:lnTo>
                    <a:pt x="12691823" y="5867400"/>
                  </a:lnTo>
                  <a:lnTo>
                    <a:pt x="12676763" y="5816600"/>
                  </a:lnTo>
                  <a:lnTo>
                    <a:pt x="12661241" y="5753100"/>
                  </a:lnTo>
                  <a:lnTo>
                    <a:pt x="12645259" y="5689600"/>
                  </a:lnTo>
                  <a:lnTo>
                    <a:pt x="12628819" y="5638800"/>
                  </a:lnTo>
                  <a:lnTo>
                    <a:pt x="12611923" y="5575300"/>
                  </a:lnTo>
                  <a:lnTo>
                    <a:pt x="12594572" y="5511800"/>
                  </a:lnTo>
                  <a:lnTo>
                    <a:pt x="12576770" y="5461000"/>
                  </a:lnTo>
                  <a:lnTo>
                    <a:pt x="12558517" y="5397500"/>
                  </a:lnTo>
                  <a:lnTo>
                    <a:pt x="12539816" y="5334000"/>
                  </a:lnTo>
                  <a:lnTo>
                    <a:pt x="12520670" y="5283200"/>
                  </a:lnTo>
                  <a:lnTo>
                    <a:pt x="12501079" y="5219700"/>
                  </a:lnTo>
                  <a:lnTo>
                    <a:pt x="12481046" y="5168900"/>
                  </a:lnTo>
                  <a:lnTo>
                    <a:pt x="12460573" y="5105400"/>
                  </a:lnTo>
                  <a:lnTo>
                    <a:pt x="12439663" y="5054600"/>
                  </a:lnTo>
                  <a:lnTo>
                    <a:pt x="12418316" y="4991100"/>
                  </a:lnTo>
                  <a:lnTo>
                    <a:pt x="12396535" y="4940300"/>
                  </a:lnTo>
                  <a:lnTo>
                    <a:pt x="12374322" y="4876800"/>
                  </a:lnTo>
                  <a:lnTo>
                    <a:pt x="12351680" y="4826000"/>
                  </a:lnTo>
                  <a:lnTo>
                    <a:pt x="12328609" y="4762500"/>
                  </a:lnTo>
                  <a:lnTo>
                    <a:pt x="12305112" y="4711700"/>
                  </a:lnTo>
                  <a:lnTo>
                    <a:pt x="12281192" y="4648200"/>
                  </a:lnTo>
                  <a:lnTo>
                    <a:pt x="12256849" y="4597400"/>
                  </a:lnTo>
                  <a:lnTo>
                    <a:pt x="12232087" y="4546600"/>
                  </a:lnTo>
                  <a:lnTo>
                    <a:pt x="12206907" y="4483100"/>
                  </a:lnTo>
                  <a:lnTo>
                    <a:pt x="12181311" y="4432300"/>
                  </a:lnTo>
                  <a:lnTo>
                    <a:pt x="12155300" y="4381500"/>
                  </a:lnTo>
                  <a:lnTo>
                    <a:pt x="12128879" y="4318000"/>
                  </a:lnTo>
                  <a:lnTo>
                    <a:pt x="12102047" y="4267200"/>
                  </a:lnTo>
                  <a:lnTo>
                    <a:pt x="12074807" y="4216400"/>
                  </a:lnTo>
                  <a:lnTo>
                    <a:pt x="12047161" y="4165600"/>
                  </a:lnTo>
                  <a:lnTo>
                    <a:pt x="12019112" y="4102100"/>
                  </a:lnTo>
                  <a:lnTo>
                    <a:pt x="11990661" y="4051300"/>
                  </a:lnTo>
                  <a:lnTo>
                    <a:pt x="11961810" y="4000500"/>
                  </a:lnTo>
                  <a:lnTo>
                    <a:pt x="11932561" y="3949700"/>
                  </a:lnTo>
                  <a:lnTo>
                    <a:pt x="11902916" y="3898900"/>
                  </a:lnTo>
                  <a:lnTo>
                    <a:pt x="11872878" y="3848100"/>
                  </a:lnTo>
                  <a:lnTo>
                    <a:pt x="11842448" y="3784600"/>
                  </a:lnTo>
                  <a:lnTo>
                    <a:pt x="11811628" y="3733800"/>
                  </a:lnTo>
                  <a:lnTo>
                    <a:pt x="11780420" y="3683000"/>
                  </a:lnTo>
                  <a:lnTo>
                    <a:pt x="11748826" y="3632200"/>
                  </a:lnTo>
                  <a:lnTo>
                    <a:pt x="11716849" y="3581400"/>
                  </a:lnTo>
                  <a:lnTo>
                    <a:pt x="11684490" y="3530600"/>
                  </a:lnTo>
                  <a:lnTo>
                    <a:pt x="11651751" y="3479800"/>
                  </a:lnTo>
                  <a:lnTo>
                    <a:pt x="11618635" y="3429000"/>
                  </a:lnTo>
                  <a:lnTo>
                    <a:pt x="11585143" y="3378200"/>
                  </a:lnTo>
                  <a:lnTo>
                    <a:pt x="11551277" y="3327400"/>
                  </a:lnTo>
                  <a:lnTo>
                    <a:pt x="11517040" y="3289300"/>
                  </a:lnTo>
                  <a:lnTo>
                    <a:pt x="11482432" y="3238500"/>
                  </a:lnTo>
                  <a:lnTo>
                    <a:pt x="11447457" y="3187700"/>
                  </a:lnTo>
                  <a:lnTo>
                    <a:pt x="11412117" y="3136900"/>
                  </a:lnTo>
                  <a:lnTo>
                    <a:pt x="11376413" y="3086100"/>
                  </a:lnTo>
                  <a:lnTo>
                    <a:pt x="11340347" y="3035300"/>
                  </a:lnTo>
                  <a:lnTo>
                    <a:pt x="11303922" y="2997200"/>
                  </a:lnTo>
                  <a:lnTo>
                    <a:pt x="11267138" y="2946400"/>
                  </a:lnTo>
                  <a:lnTo>
                    <a:pt x="11230000" y="2895600"/>
                  </a:lnTo>
                  <a:lnTo>
                    <a:pt x="11192507" y="2857500"/>
                  </a:lnTo>
                  <a:lnTo>
                    <a:pt x="11154664" y="2806700"/>
                  </a:lnTo>
                  <a:lnTo>
                    <a:pt x="11116470" y="2755900"/>
                  </a:lnTo>
                  <a:lnTo>
                    <a:pt x="11077929" y="2717800"/>
                  </a:lnTo>
                  <a:lnTo>
                    <a:pt x="11039043" y="2667000"/>
                  </a:lnTo>
                  <a:lnTo>
                    <a:pt x="10999812" y="2616200"/>
                  </a:lnTo>
                  <a:lnTo>
                    <a:pt x="10960241" y="2578100"/>
                  </a:lnTo>
                  <a:lnTo>
                    <a:pt x="10920330" y="2527300"/>
                  </a:lnTo>
                  <a:lnTo>
                    <a:pt x="10880081" y="2489200"/>
                  </a:lnTo>
                  <a:lnTo>
                    <a:pt x="10839497" y="2438400"/>
                  </a:lnTo>
                  <a:lnTo>
                    <a:pt x="10757330" y="2362200"/>
                  </a:lnTo>
                  <a:lnTo>
                    <a:pt x="10715751" y="2311400"/>
                  </a:lnTo>
                  <a:lnTo>
                    <a:pt x="10673845" y="2273300"/>
                  </a:lnTo>
                  <a:lnTo>
                    <a:pt x="10631613" y="2222500"/>
                  </a:lnTo>
                  <a:lnTo>
                    <a:pt x="10502985" y="2108200"/>
                  </a:lnTo>
                  <a:lnTo>
                    <a:pt x="10459472" y="2057400"/>
                  </a:lnTo>
                  <a:lnTo>
                    <a:pt x="10327047" y="1943100"/>
                  </a:lnTo>
                  <a:lnTo>
                    <a:pt x="10282284" y="1905000"/>
                  </a:lnTo>
                  <a:lnTo>
                    <a:pt x="10237214" y="1854200"/>
                  </a:lnTo>
                  <a:lnTo>
                    <a:pt x="10100178" y="1739900"/>
                  </a:lnTo>
                  <a:lnTo>
                    <a:pt x="9960449" y="1625600"/>
                  </a:lnTo>
                  <a:lnTo>
                    <a:pt x="9865826" y="1549400"/>
                  </a:lnTo>
                  <a:lnTo>
                    <a:pt x="9818079" y="1524000"/>
                  </a:lnTo>
                  <a:lnTo>
                    <a:pt x="9624241" y="1371600"/>
                  </a:lnTo>
                  <a:lnTo>
                    <a:pt x="9575078" y="1346200"/>
                  </a:lnTo>
                  <a:lnTo>
                    <a:pt x="9475923" y="1270000"/>
                  </a:lnTo>
                  <a:lnTo>
                    <a:pt x="9425935" y="1244600"/>
                  </a:lnTo>
                  <a:lnTo>
                    <a:pt x="9375675" y="1206500"/>
                  </a:lnTo>
                  <a:lnTo>
                    <a:pt x="9325146" y="1181100"/>
                  </a:lnTo>
                  <a:lnTo>
                    <a:pt x="9223289" y="1104900"/>
                  </a:lnTo>
                  <a:lnTo>
                    <a:pt x="9171965" y="1079500"/>
                  </a:lnTo>
                  <a:lnTo>
                    <a:pt x="9120379" y="1041400"/>
                  </a:lnTo>
                  <a:lnTo>
                    <a:pt x="9016433" y="990600"/>
                  </a:lnTo>
                  <a:lnTo>
                    <a:pt x="8964076" y="952500"/>
                  </a:lnTo>
                  <a:lnTo>
                    <a:pt x="8858605" y="901700"/>
                  </a:lnTo>
                  <a:lnTo>
                    <a:pt x="8805494" y="863600"/>
                  </a:lnTo>
                  <a:lnTo>
                    <a:pt x="8536277" y="736600"/>
                  </a:lnTo>
                  <a:lnTo>
                    <a:pt x="8481714" y="698500"/>
                  </a:lnTo>
                  <a:lnTo>
                    <a:pt x="8261134" y="596900"/>
                  </a:lnTo>
                  <a:lnTo>
                    <a:pt x="8205416" y="584200"/>
                  </a:lnTo>
                  <a:lnTo>
                    <a:pt x="7923493" y="457200"/>
                  </a:lnTo>
                  <a:lnTo>
                    <a:pt x="7866455" y="444500"/>
                  </a:lnTo>
                  <a:lnTo>
                    <a:pt x="7751744" y="393700"/>
                  </a:lnTo>
                  <a:lnTo>
                    <a:pt x="7694073" y="381000"/>
                  </a:lnTo>
                  <a:lnTo>
                    <a:pt x="7636196" y="355600"/>
                  </a:lnTo>
                  <a:lnTo>
                    <a:pt x="7578114" y="342900"/>
                  </a:lnTo>
                  <a:lnTo>
                    <a:pt x="7519829" y="317500"/>
                  </a:lnTo>
                  <a:lnTo>
                    <a:pt x="7461344" y="304800"/>
                  </a:lnTo>
                  <a:lnTo>
                    <a:pt x="7402659" y="279400"/>
                  </a:lnTo>
                  <a:lnTo>
                    <a:pt x="7343778" y="266700"/>
                  </a:lnTo>
                  <a:lnTo>
                    <a:pt x="7284701" y="241300"/>
                  </a:lnTo>
                  <a:lnTo>
                    <a:pt x="7106323" y="203200"/>
                  </a:lnTo>
                  <a:lnTo>
                    <a:pt x="7046488" y="177800"/>
                  </a:lnTo>
                  <a:lnTo>
                    <a:pt x="6376543" y="38100"/>
                  </a:lnTo>
                  <a:close/>
                </a:path>
                <a:path w="12919075" h="11303000">
                  <a:moveTo>
                    <a:pt x="6127905" y="0"/>
                  </a:moveTo>
                  <a:lnTo>
                    <a:pt x="4091894" y="0"/>
                  </a:lnTo>
                  <a:lnTo>
                    <a:pt x="3905178" y="38100"/>
                  </a:lnTo>
                  <a:lnTo>
                    <a:pt x="6314622" y="38100"/>
                  </a:lnTo>
                  <a:lnTo>
                    <a:pt x="6127905" y="0"/>
                  </a:lnTo>
                  <a:close/>
                </a:path>
              </a:pathLst>
            </a:custGeom>
            <a:solidFill>
              <a:srgbClr val="ECF4FC"/>
            </a:solidFill>
          </p:spPr>
          <p:txBody>
            <a:bodyPr wrap="square" lIns="0" tIns="0" rIns="0" bIns="0" rtlCol="0"/>
            <a:lstStyle/>
            <a:p>
              <a:pPr marL="0" marR="0" lvl="0" indent="0" algn="l" defTabSz="415859" rtl="0" eaLnBrk="1" fontAlgn="auto" latinLnBrk="0" hangingPunct="1">
                <a:lnSpc>
                  <a:spcPct val="100000"/>
                </a:lnSpc>
                <a:spcBef>
                  <a:spcPts val="0"/>
                </a:spcBef>
                <a:spcAft>
                  <a:spcPts val="0"/>
                </a:spcAft>
                <a:buClrTx/>
                <a:buSzTx/>
                <a:buFontTx/>
                <a:buNone/>
                <a:tabLst/>
                <a:defRPr/>
              </a:pPr>
              <a:endParaRPr kumimoji="0" sz="819" b="0" i="0" u="none" strike="noStrike" kern="0" cap="none" spc="0" normalizeH="0" baseline="0" noProof="0">
                <a:ln>
                  <a:noFill/>
                </a:ln>
                <a:solidFill>
                  <a:sysClr val="windowText" lastClr="000000"/>
                </a:solidFill>
                <a:effectLst/>
                <a:uLnTx/>
                <a:uFillTx/>
                <a:latin typeface="Calibri"/>
                <a:ea typeface="+mn-ea"/>
                <a:cs typeface="+mn-cs"/>
                <a:sym typeface="Helvetica Neue" pitchFamily="2" charset="0"/>
              </a:endParaRPr>
            </a:p>
          </p:txBody>
        </p:sp>
        <p:sp>
          <p:nvSpPr>
            <p:cNvPr id="5" name="object 4">
              <a:extLst>
                <a:ext uri="{FF2B5EF4-FFF2-40B4-BE49-F238E27FC236}">
                  <a16:creationId xmlns:a16="http://schemas.microsoft.com/office/drawing/2014/main" id="{35B7700F-F785-7A34-F86F-6A33726B9152}"/>
                </a:ext>
              </a:extLst>
            </p:cNvPr>
            <p:cNvSpPr/>
            <p:nvPr/>
          </p:nvSpPr>
          <p:spPr>
            <a:xfrm>
              <a:off x="1110123" y="3752052"/>
              <a:ext cx="7999730" cy="7556500"/>
            </a:xfrm>
            <a:custGeom>
              <a:avLst/>
              <a:gdLst/>
              <a:ahLst/>
              <a:cxnLst/>
              <a:rect l="l" t="t" r="r" b="b"/>
              <a:pathLst>
                <a:path w="7999730" h="7556500">
                  <a:moveTo>
                    <a:pt x="4845714" y="88900"/>
                  </a:moveTo>
                  <a:lnTo>
                    <a:pt x="3153832" y="88900"/>
                  </a:lnTo>
                  <a:lnTo>
                    <a:pt x="2623164" y="241300"/>
                  </a:lnTo>
                  <a:lnTo>
                    <a:pt x="2580359" y="266700"/>
                  </a:lnTo>
                  <a:lnTo>
                    <a:pt x="2495451" y="292100"/>
                  </a:lnTo>
                  <a:lnTo>
                    <a:pt x="2453355" y="317500"/>
                  </a:lnTo>
                  <a:lnTo>
                    <a:pt x="2369893" y="342900"/>
                  </a:lnTo>
                  <a:lnTo>
                    <a:pt x="2328534" y="368300"/>
                  </a:lnTo>
                  <a:lnTo>
                    <a:pt x="2287427" y="381000"/>
                  </a:lnTo>
                  <a:lnTo>
                    <a:pt x="2205984" y="431800"/>
                  </a:lnTo>
                  <a:lnTo>
                    <a:pt x="2165653" y="444500"/>
                  </a:lnTo>
                  <a:lnTo>
                    <a:pt x="2085789" y="495300"/>
                  </a:lnTo>
                  <a:lnTo>
                    <a:pt x="2046263" y="508000"/>
                  </a:lnTo>
                  <a:lnTo>
                    <a:pt x="1890937" y="609600"/>
                  </a:lnTo>
                  <a:lnTo>
                    <a:pt x="1852816" y="622300"/>
                  </a:lnTo>
                  <a:lnTo>
                    <a:pt x="1740209" y="698500"/>
                  </a:lnTo>
                  <a:lnTo>
                    <a:pt x="1630305" y="774700"/>
                  </a:lnTo>
                  <a:lnTo>
                    <a:pt x="1594286" y="812800"/>
                  </a:lnTo>
                  <a:lnTo>
                    <a:pt x="1558580" y="838200"/>
                  </a:lnTo>
                  <a:lnTo>
                    <a:pt x="1453371" y="914400"/>
                  </a:lnTo>
                  <a:lnTo>
                    <a:pt x="1418950" y="952500"/>
                  </a:lnTo>
                  <a:lnTo>
                    <a:pt x="1351096" y="1003300"/>
                  </a:lnTo>
                  <a:lnTo>
                    <a:pt x="1317671" y="1041400"/>
                  </a:lnTo>
                  <a:lnTo>
                    <a:pt x="1251840" y="1092200"/>
                  </a:lnTo>
                  <a:lnTo>
                    <a:pt x="1219440" y="1130300"/>
                  </a:lnTo>
                  <a:lnTo>
                    <a:pt x="1187389" y="1155700"/>
                  </a:lnTo>
                  <a:lnTo>
                    <a:pt x="1155690" y="1193800"/>
                  </a:lnTo>
                  <a:lnTo>
                    <a:pt x="1124345" y="1219200"/>
                  </a:lnTo>
                  <a:lnTo>
                    <a:pt x="1093357" y="1257300"/>
                  </a:lnTo>
                  <a:lnTo>
                    <a:pt x="1062731" y="1282700"/>
                  </a:lnTo>
                  <a:lnTo>
                    <a:pt x="1032470" y="1320800"/>
                  </a:lnTo>
                  <a:lnTo>
                    <a:pt x="1002575" y="1358900"/>
                  </a:lnTo>
                  <a:lnTo>
                    <a:pt x="973052" y="1384300"/>
                  </a:lnTo>
                  <a:lnTo>
                    <a:pt x="943902" y="1422400"/>
                  </a:lnTo>
                  <a:lnTo>
                    <a:pt x="915130" y="1460500"/>
                  </a:lnTo>
                  <a:lnTo>
                    <a:pt x="886738" y="1485900"/>
                  </a:lnTo>
                  <a:lnTo>
                    <a:pt x="858729" y="1524000"/>
                  </a:lnTo>
                  <a:lnTo>
                    <a:pt x="831107" y="1562100"/>
                  </a:lnTo>
                  <a:lnTo>
                    <a:pt x="803875" y="1600200"/>
                  </a:lnTo>
                  <a:lnTo>
                    <a:pt x="777036" y="1638300"/>
                  </a:lnTo>
                  <a:lnTo>
                    <a:pt x="750593" y="1663700"/>
                  </a:lnTo>
                  <a:lnTo>
                    <a:pt x="724550" y="1701800"/>
                  </a:lnTo>
                  <a:lnTo>
                    <a:pt x="698910" y="1739900"/>
                  </a:lnTo>
                  <a:lnTo>
                    <a:pt x="673675" y="1778000"/>
                  </a:lnTo>
                  <a:lnTo>
                    <a:pt x="648850" y="1816100"/>
                  </a:lnTo>
                  <a:lnTo>
                    <a:pt x="624437" y="1854200"/>
                  </a:lnTo>
                  <a:lnTo>
                    <a:pt x="600440" y="1892300"/>
                  </a:lnTo>
                  <a:lnTo>
                    <a:pt x="576861" y="1930400"/>
                  </a:lnTo>
                  <a:lnTo>
                    <a:pt x="553704" y="1968500"/>
                  </a:lnTo>
                  <a:lnTo>
                    <a:pt x="530972" y="2006600"/>
                  </a:lnTo>
                  <a:lnTo>
                    <a:pt x="508669" y="2044700"/>
                  </a:lnTo>
                  <a:lnTo>
                    <a:pt x="486797" y="2082800"/>
                  </a:lnTo>
                  <a:lnTo>
                    <a:pt x="465360" y="2133600"/>
                  </a:lnTo>
                  <a:lnTo>
                    <a:pt x="444361" y="2171700"/>
                  </a:lnTo>
                  <a:lnTo>
                    <a:pt x="423804" y="2209800"/>
                  </a:lnTo>
                  <a:lnTo>
                    <a:pt x="403690" y="2247900"/>
                  </a:lnTo>
                  <a:lnTo>
                    <a:pt x="384024" y="2286000"/>
                  </a:lnTo>
                  <a:lnTo>
                    <a:pt x="364809" y="2336800"/>
                  </a:lnTo>
                  <a:lnTo>
                    <a:pt x="346048" y="2374900"/>
                  </a:lnTo>
                  <a:lnTo>
                    <a:pt x="327744" y="2413000"/>
                  </a:lnTo>
                  <a:lnTo>
                    <a:pt x="309900" y="2451100"/>
                  </a:lnTo>
                  <a:lnTo>
                    <a:pt x="292520" y="2501900"/>
                  </a:lnTo>
                  <a:lnTo>
                    <a:pt x="275606" y="2540000"/>
                  </a:lnTo>
                  <a:lnTo>
                    <a:pt x="259163" y="2578100"/>
                  </a:lnTo>
                  <a:lnTo>
                    <a:pt x="243193" y="2628900"/>
                  </a:lnTo>
                  <a:lnTo>
                    <a:pt x="227699" y="2667000"/>
                  </a:lnTo>
                  <a:lnTo>
                    <a:pt x="212685" y="2717800"/>
                  </a:lnTo>
                  <a:lnTo>
                    <a:pt x="198153" y="2755900"/>
                  </a:lnTo>
                  <a:lnTo>
                    <a:pt x="184108" y="2794000"/>
                  </a:lnTo>
                  <a:lnTo>
                    <a:pt x="170552" y="2844800"/>
                  </a:lnTo>
                  <a:lnTo>
                    <a:pt x="157488" y="2882900"/>
                  </a:lnTo>
                  <a:lnTo>
                    <a:pt x="144920" y="2933700"/>
                  </a:lnTo>
                  <a:lnTo>
                    <a:pt x="132850" y="2971800"/>
                  </a:lnTo>
                  <a:lnTo>
                    <a:pt x="121283" y="3022600"/>
                  </a:lnTo>
                  <a:lnTo>
                    <a:pt x="110220" y="3060700"/>
                  </a:lnTo>
                  <a:lnTo>
                    <a:pt x="99667" y="3111500"/>
                  </a:lnTo>
                  <a:lnTo>
                    <a:pt x="89624" y="3162300"/>
                  </a:lnTo>
                  <a:lnTo>
                    <a:pt x="80097" y="3200400"/>
                  </a:lnTo>
                  <a:lnTo>
                    <a:pt x="71087" y="3251200"/>
                  </a:lnTo>
                  <a:lnTo>
                    <a:pt x="62599" y="3289300"/>
                  </a:lnTo>
                  <a:lnTo>
                    <a:pt x="54635" y="3340100"/>
                  </a:lnTo>
                  <a:lnTo>
                    <a:pt x="47199" y="3390900"/>
                  </a:lnTo>
                  <a:lnTo>
                    <a:pt x="40294" y="3429000"/>
                  </a:lnTo>
                  <a:lnTo>
                    <a:pt x="33923" y="3479800"/>
                  </a:lnTo>
                  <a:lnTo>
                    <a:pt x="28088" y="3530600"/>
                  </a:lnTo>
                  <a:lnTo>
                    <a:pt x="22795" y="3568700"/>
                  </a:lnTo>
                  <a:lnTo>
                    <a:pt x="18045" y="3619500"/>
                  </a:lnTo>
                  <a:lnTo>
                    <a:pt x="13842" y="3670300"/>
                  </a:lnTo>
                  <a:lnTo>
                    <a:pt x="10188" y="3721100"/>
                  </a:lnTo>
                  <a:lnTo>
                    <a:pt x="7088" y="3759200"/>
                  </a:lnTo>
                  <a:lnTo>
                    <a:pt x="4545" y="3810000"/>
                  </a:lnTo>
                  <a:lnTo>
                    <a:pt x="2561" y="3860800"/>
                  </a:lnTo>
                  <a:lnTo>
                    <a:pt x="1140" y="3911600"/>
                  </a:lnTo>
                  <a:lnTo>
                    <a:pt x="285" y="3949700"/>
                  </a:lnTo>
                  <a:lnTo>
                    <a:pt x="0" y="4000500"/>
                  </a:lnTo>
                  <a:lnTo>
                    <a:pt x="285" y="4051300"/>
                  </a:lnTo>
                  <a:lnTo>
                    <a:pt x="1140" y="4102100"/>
                  </a:lnTo>
                  <a:lnTo>
                    <a:pt x="2561" y="4152900"/>
                  </a:lnTo>
                  <a:lnTo>
                    <a:pt x="4545" y="4191000"/>
                  </a:lnTo>
                  <a:lnTo>
                    <a:pt x="7088" y="4241800"/>
                  </a:lnTo>
                  <a:lnTo>
                    <a:pt x="10188" y="4292600"/>
                  </a:lnTo>
                  <a:lnTo>
                    <a:pt x="13842" y="4343400"/>
                  </a:lnTo>
                  <a:lnTo>
                    <a:pt x="18045" y="4381500"/>
                  </a:lnTo>
                  <a:lnTo>
                    <a:pt x="22795" y="4432300"/>
                  </a:lnTo>
                  <a:lnTo>
                    <a:pt x="28088" y="4483100"/>
                  </a:lnTo>
                  <a:lnTo>
                    <a:pt x="33923" y="4521200"/>
                  </a:lnTo>
                  <a:lnTo>
                    <a:pt x="40294" y="4572000"/>
                  </a:lnTo>
                  <a:lnTo>
                    <a:pt x="47199" y="4622800"/>
                  </a:lnTo>
                  <a:lnTo>
                    <a:pt x="54635" y="4660900"/>
                  </a:lnTo>
                  <a:lnTo>
                    <a:pt x="62599" y="4711700"/>
                  </a:lnTo>
                  <a:lnTo>
                    <a:pt x="71087" y="4762500"/>
                  </a:lnTo>
                  <a:lnTo>
                    <a:pt x="80097" y="4800600"/>
                  </a:lnTo>
                  <a:lnTo>
                    <a:pt x="89624" y="4851400"/>
                  </a:lnTo>
                  <a:lnTo>
                    <a:pt x="99667" y="4889500"/>
                  </a:lnTo>
                  <a:lnTo>
                    <a:pt x="110220" y="4940300"/>
                  </a:lnTo>
                  <a:lnTo>
                    <a:pt x="121283" y="4978400"/>
                  </a:lnTo>
                  <a:lnTo>
                    <a:pt x="132850" y="5029200"/>
                  </a:lnTo>
                  <a:lnTo>
                    <a:pt x="144920" y="5067300"/>
                  </a:lnTo>
                  <a:lnTo>
                    <a:pt x="157488" y="5118100"/>
                  </a:lnTo>
                  <a:lnTo>
                    <a:pt x="170552" y="5156200"/>
                  </a:lnTo>
                  <a:lnTo>
                    <a:pt x="184108" y="5207000"/>
                  </a:lnTo>
                  <a:lnTo>
                    <a:pt x="198153" y="5245100"/>
                  </a:lnTo>
                  <a:lnTo>
                    <a:pt x="212685" y="5295900"/>
                  </a:lnTo>
                  <a:lnTo>
                    <a:pt x="227699" y="5334000"/>
                  </a:lnTo>
                  <a:lnTo>
                    <a:pt x="243193" y="5384800"/>
                  </a:lnTo>
                  <a:lnTo>
                    <a:pt x="259163" y="5422900"/>
                  </a:lnTo>
                  <a:lnTo>
                    <a:pt x="275606" y="5461000"/>
                  </a:lnTo>
                  <a:lnTo>
                    <a:pt x="292520" y="5511800"/>
                  </a:lnTo>
                  <a:lnTo>
                    <a:pt x="309900" y="5549900"/>
                  </a:lnTo>
                  <a:lnTo>
                    <a:pt x="327744" y="5588000"/>
                  </a:lnTo>
                  <a:lnTo>
                    <a:pt x="346048" y="5638800"/>
                  </a:lnTo>
                  <a:lnTo>
                    <a:pt x="364809" y="5676900"/>
                  </a:lnTo>
                  <a:lnTo>
                    <a:pt x="384024" y="5715000"/>
                  </a:lnTo>
                  <a:lnTo>
                    <a:pt x="403690" y="5753100"/>
                  </a:lnTo>
                  <a:lnTo>
                    <a:pt x="423804" y="5791200"/>
                  </a:lnTo>
                  <a:lnTo>
                    <a:pt x="444361" y="5842000"/>
                  </a:lnTo>
                  <a:lnTo>
                    <a:pt x="465360" y="5880100"/>
                  </a:lnTo>
                  <a:lnTo>
                    <a:pt x="486797" y="5918200"/>
                  </a:lnTo>
                  <a:lnTo>
                    <a:pt x="508669" y="5956300"/>
                  </a:lnTo>
                  <a:lnTo>
                    <a:pt x="530972" y="5994400"/>
                  </a:lnTo>
                  <a:lnTo>
                    <a:pt x="553704" y="6032500"/>
                  </a:lnTo>
                  <a:lnTo>
                    <a:pt x="576861" y="6070600"/>
                  </a:lnTo>
                  <a:lnTo>
                    <a:pt x="600440" y="6108700"/>
                  </a:lnTo>
                  <a:lnTo>
                    <a:pt x="624437" y="6146800"/>
                  </a:lnTo>
                  <a:lnTo>
                    <a:pt x="648850" y="6184900"/>
                  </a:lnTo>
                  <a:lnTo>
                    <a:pt x="673675" y="6223000"/>
                  </a:lnTo>
                  <a:lnTo>
                    <a:pt x="698910" y="6261100"/>
                  </a:lnTo>
                  <a:lnTo>
                    <a:pt x="724550" y="6299200"/>
                  </a:lnTo>
                  <a:lnTo>
                    <a:pt x="750593" y="6337300"/>
                  </a:lnTo>
                  <a:lnTo>
                    <a:pt x="777036" y="6375400"/>
                  </a:lnTo>
                  <a:lnTo>
                    <a:pt x="803875" y="6413500"/>
                  </a:lnTo>
                  <a:lnTo>
                    <a:pt x="831107" y="6438900"/>
                  </a:lnTo>
                  <a:lnTo>
                    <a:pt x="858729" y="6477000"/>
                  </a:lnTo>
                  <a:lnTo>
                    <a:pt x="886738" y="6515100"/>
                  </a:lnTo>
                  <a:lnTo>
                    <a:pt x="915130" y="6553200"/>
                  </a:lnTo>
                  <a:lnTo>
                    <a:pt x="943902" y="6578600"/>
                  </a:lnTo>
                  <a:lnTo>
                    <a:pt x="973052" y="6616700"/>
                  </a:lnTo>
                  <a:lnTo>
                    <a:pt x="1002575" y="6654800"/>
                  </a:lnTo>
                  <a:lnTo>
                    <a:pt x="1032470" y="6680200"/>
                  </a:lnTo>
                  <a:lnTo>
                    <a:pt x="1062731" y="6718300"/>
                  </a:lnTo>
                  <a:lnTo>
                    <a:pt x="1093357" y="6756400"/>
                  </a:lnTo>
                  <a:lnTo>
                    <a:pt x="1124345" y="6781800"/>
                  </a:lnTo>
                  <a:lnTo>
                    <a:pt x="1155690" y="6819900"/>
                  </a:lnTo>
                  <a:lnTo>
                    <a:pt x="1187389" y="6845300"/>
                  </a:lnTo>
                  <a:lnTo>
                    <a:pt x="1219440" y="6883400"/>
                  </a:lnTo>
                  <a:lnTo>
                    <a:pt x="1284584" y="6934200"/>
                  </a:lnTo>
                  <a:lnTo>
                    <a:pt x="1317671" y="6972300"/>
                  </a:lnTo>
                  <a:lnTo>
                    <a:pt x="1351096" y="6997700"/>
                  </a:lnTo>
                  <a:lnTo>
                    <a:pt x="1384857" y="7035800"/>
                  </a:lnTo>
                  <a:lnTo>
                    <a:pt x="1418950" y="7061200"/>
                  </a:lnTo>
                  <a:lnTo>
                    <a:pt x="1488119" y="7112000"/>
                  </a:lnTo>
                  <a:lnTo>
                    <a:pt x="1523190" y="7150100"/>
                  </a:lnTo>
                  <a:lnTo>
                    <a:pt x="1630305" y="7226300"/>
                  </a:lnTo>
                  <a:lnTo>
                    <a:pt x="1740209" y="7302500"/>
                  </a:lnTo>
                  <a:lnTo>
                    <a:pt x="1852816" y="7378700"/>
                  </a:lnTo>
                  <a:lnTo>
                    <a:pt x="1968038" y="7454900"/>
                  </a:lnTo>
                  <a:lnTo>
                    <a:pt x="2007011" y="7467600"/>
                  </a:lnTo>
                  <a:lnTo>
                    <a:pt x="2085789" y="7518400"/>
                  </a:lnTo>
                  <a:lnTo>
                    <a:pt x="2125587" y="7531100"/>
                  </a:lnTo>
                  <a:lnTo>
                    <a:pt x="2165653" y="7556500"/>
                  </a:lnTo>
                  <a:lnTo>
                    <a:pt x="5833893" y="7556500"/>
                  </a:lnTo>
                  <a:lnTo>
                    <a:pt x="5873959" y="7531100"/>
                  </a:lnTo>
                  <a:lnTo>
                    <a:pt x="5913757" y="7518400"/>
                  </a:lnTo>
                  <a:lnTo>
                    <a:pt x="5992535" y="7467600"/>
                  </a:lnTo>
                  <a:lnTo>
                    <a:pt x="6031508" y="7454900"/>
                  </a:lnTo>
                  <a:lnTo>
                    <a:pt x="6146730" y="7378700"/>
                  </a:lnTo>
                  <a:lnTo>
                    <a:pt x="6259337" y="7302500"/>
                  </a:lnTo>
                  <a:lnTo>
                    <a:pt x="6369241" y="7226300"/>
                  </a:lnTo>
                  <a:lnTo>
                    <a:pt x="6476356" y="7150100"/>
                  </a:lnTo>
                  <a:lnTo>
                    <a:pt x="6511427" y="7112000"/>
                  </a:lnTo>
                  <a:lnTo>
                    <a:pt x="6580596" y="7061200"/>
                  </a:lnTo>
                  <a:lnTo>
                    <a:pt x="6614689" y="7035800"/>
                  </a:lnTo>
                  <a:lnTo>
                    <a:pt x="6648450" y="6997700"/>
                  </a:lnTo>
                  <a:lnTo>
                    <a:pt x="6681875" y="6972300"/>
                  </a:lnTo>
                  <a:lnTo>
                    <a:pt x="6714962" y="6934200"/>
                  </a:lnTo>
                  <a:lnTo>
                    <a:pt x="6780106" y="6883400"/>
                  </a:lnTo>
                  <a:lnTo>
                    <a:pt x="6812157" y="6845300"/>
                  </a:lnTo>
                  <a:lnTo>
                    <a:pt x="6843856" y="6819900"/>
                  </a:lnTo>
                  <a:lnTo>
                    <a:pt x="6875201" y="6781800"/>
                  </a:lnTo>
                  <a:lnTo>
                    <a:pt x="6906189" y="6756400"/>
                  </a:lnTo>
                  <a:lnTo>
                    <a:pt x="6936815" y="6718300"/>
                  </a:lnTo>
                  <a:lnTo>
                    <a:pt x="6967076" y="6680200"/>
                  </a:lnTo>
                  <a:lnTo>
                    <a:pt x="6996971" y="6654800"/>
                  </a:lnTo>
                  <a:lnTo>
                    <a:pt x="7026494" y="6616700"/>
                  </a:lnTo>
                  <a:lnTo>
                    <a:pt x="7055644" y="6578600"/>
                  </a:lnTo>
                  <a:lnTo>
                    <a:pt x="7084416" y="6553200"/>
                  </a:lnTo>
                  <a:lnTo>
                    <a:pt x="7112808" y="6515100"/>
                  </a:lnTo>
                  <a:lnTo>
                    <a:pt x="7140817" y="6477000"/>
                  </a:lnTo>
                  <a:lnTo>
                    <a:pt x="7168439" y="6438900"/>
                  </a:lnTo>
                  <a:lnTo>
                    <a:pt x="7195671" y="6413500"/>
                  </a:lnTo>
                  <a:lnTo>
                    <a:pt x="7222510" y="6375400"/>
                  </a:lnTo>
                  <a:lnTo>
                    <a:pt x="7248953" y="6337300"/>
                  </a:lnTo>
                  <a:lnTo>
                    <a:pt x="7274996" y="6299200"/>
                  </a:lnTo>
                  <a:lnTo>
                    <a:pt x="7300636" y="6261100"/>
                  </a:lnTo>
                  <a:lnTo>
                    <a:pt x="7325871" y="6223000"/>
                  </a:lnTo>
                  <a:lnTo>
                    <a:pt x="7350696" y="6184900"/>
                  </a:lnTo>
                  <a:lnTo>
                    <a:pt x="7375109" y="6146800"/>
                  </a:lnTo>
                  <a:lnTo>
                    <a:pt x="7399106" y="6108700"/>
                  </a:lnTo>
                  <a:lnTo>
                    <a:pt x="7422685" y="6070600"/>
                  </a:lnTo>
                  <a:lnTo>
                    <a:pt x="7445842" y="6032500"/>
                  </a:lnTo>
                  <a:lnTo>
                    <a:pt x="7468574" y="5994400"/>
                  </a:lnTo>
                  <a:lnTo>
                    <a:pt x="7490877" y="5956300"/>
                  </a:lnTo>
                  <a:lnTo>
                    <a:pt x="7512749" y="5918200"/>
                  </a:lnTo>
                  <a:lnTo>
                    <a:pt x="7534186" y="5880100"/>
                  </a:lnTo>
                  <a:lnTo>
                    <a:pt x="7555185" y="5842000"/>
                  </a:lnTo>
                  <a:lnTo>
                    <a:pt x="7575742" y="5791200"/>
                  </a:lnTo>
                  <a:lnTo>
                    <a:pt x="7595856" y="5753100"/>
                  </a:lnTo>
                  <a:lnTo>
                    <a:pt x="7615522" y="5715000"/>
                  </a:lnTo>
                  <a:lnTo>
                    <a:pt x="7634737" y="5676900"/>
                  </a:lnTo>
                  <a:lnTo>
                    <a:pt x="7653498" y="5638800"/>
                  </a:lnTo>
                  <a:lnTo>
                    <a:pt x="7671802" y="5588000"/>
                  </a:lnTo>
                  <a:lnTo>
                    <a:pt x="7689646" y="5549900"/>
                  </a:lnTo>
                  <a:lnTo>
                    <a:pt x="7707026" y="5511800"/>
                  </a:lnTo>
                  <a:lnTo>
                    <a:pt x="7723940" y="5461000"/>
                  </a:lnTo>
                  <a:lnTo>
                    <a:pt x="7740383" y="5422900"/>
                  </a:lnTo>
                  <a:lnTo>
                    <a:pt x="7756353" y="5384800"/>
                  </a:lnTo>
                  <a:lnTo>
                    <a:pt x="7771847" y="5334000"/>
                  </a:lnTo>
                  <a:lnTo>
                    <a:pt x="7786861" y="5295900"/>
                  </a:lnTo>
                  <a:lnTo>
                    <a:pt x="7801393" y="5245100"/>
                  </a:lnTo>
                  <a:lnTo>
                    <a:pt x="7815438" y="5207000"/>
                  </a:lnTo>
                  <a:lnTo>
                    <a:pt x="7828994" y="5156200"/>
                  </a:lnTo>
                  <a:lnTo>
                    <a:pt x="7842058" y="5118100"/>
                  </a:lnTo>
                  <a:lnTo>
                    <a:pt x="7854626" y="5067300"/>
                  </a:lnTo>
                  <a:lnTo>
                    <a:pt x="7866696" y="5029200"/>
                  </a:lnTo>
                  <a:lnTo>
                    <a:pt x="7878263" y="4978400"/>
                  </a:lnTo>
                  <a:lnTo>
                    <a:pt x="7889326" y="4940300"/>
                  </a:lnTo>
                  <a:lnTo>
                    <a:pt x="7899879" y="4889500"/>
                  </a:lnTo>
                  <a:lnTo>
                    <a:pt x="7909922" y="4851400"/>
                  </a:lnTo>
                  <a:lnTo>
                    <a:pt x="7919449" y="4800600"/>
                  </a:lnTo>
                  <a:lnTo>
                    <a:pt x="7928459" y="4762500"/>
                  </a:lnTo>
                  <a:lnTo>
                    <a:pt x="7936947" y="4711700"/>
                  </a:lnTo>
                  <a:lnTo>
                    <a:pt x="7944911" y="4660900"/>
                  </a:lnTo>
                  <a:lnTo>
                    <a:pt x="7952347" y="4622800"/>
                  </a:lnTo>
                  <a:lnTo>
                    <a:pt x="7959252" y="4572000"/>
                  </a:lnTo>
                  <a:lnTo>
                    <a:pt x="7965623" y="4521200"/>
                  </a:lnTo>
                  <a:lnTo>
                    <a:pt x="7971458" y="4483100"/>
                  </a:lnTo>
                  <a:lnTo>
                    <a:pt x="7976751" y="4432300"/>
                  </a:lnTo>
                  <a:lnTo>
                    <a:pt x="7981501" y="4381500"/>
                  </a:lnTo>
                  <a:lnTo>
                    <a:pt x="7985704" y="4343400"/>
                  </a:lnTo>
                  <a:lnTo>
                    <a:pt x="7989358" y="4292600"/>
                  </a:lnTo>
                  <a:lnTo>
                    <a:pt x="7992458" y="4241800"/>
                  </a:lnTo>
                  <a:lnTo>
                    <a:pt x="7995001" y="4191000"/>
                  </a:lnTo>
                  <a:lnTo>
                    <a:pt x="7996985" y="4152900"/>
                  </a:lnTo>
                  <a:lnTo>
                    <a:pt x="7998406" y="4102100"/>
                  </a:lnTo>
                  <a:lnTo>
                    <a:pt x="7999261" y="4051300"/>
                  </a:lnTo>
                  <a:lnTo>
                    <a:pt x="7999547" y="4000500"/>
                  </a:lnTo>
                  <a:lnTo>
                    <a:pt x="7999261" y="3949700"/>
                  </a:lnTo>
                  <a:lnTo>
                    <a:pt x="7998406" y="3911600"/>
                  </a:lnTo>
                  <a:lnTo>
                    <a:pt x="7996985" y="3860800"/>
                  </a:lnTo>
                  <a:lnTo>
                    <a:pt x="7995001" y="3810000"/>
                  </a:lnTo>
                  <a:lnTo>
                    <a:pt x="7992458" y="3759200"/>
                  </a:lnTo>
                  <a:lnTo>
                    <a:pt x="7989358" y="3721100"/>
                  </a:lnTo>
                  <a:lnTo>
                    <a:pt x="7985704" y="3670300"/>
                  </a:lnTo>
                  <a:lnTo>
                    <a:pt x="7981501" y="3619500"/>
                  </a:lnTo>
                  <a:lnTo>
                    <a:pt x="7976751" y="3568700"/>
                  </a:lnTo>
                  <a:lnTo>
                    <a:pt x="7971458" y="3530600"/>
                  </a:lnTo>
                  <a:lnTo>
                    <a:pt x="7965623" y="3479800"/>
                  </a:lnTo>
                  <a:lnTo>
                    <a:pt x="7959252" y="3429000"/>
                  </a:lnTo>
                  <a:lnTo>
                    <a:pt x="7952347" y="3390900"/>
                  </a:lnTo>
                  <a:lnTo>
                    <a:pt x="7944911" y="3340100"/>
                  </a:lnTo>
                  <a:lnTo>
                    <a:pt x="7936947" y="3289300"/>
                  </a:lnTo>
                  <a:lnTo>
                    <a:pt x="7928459" y="3251200"/>
                  </a:lnTo>
                  <a:lnTo>
                    <a:pt x="7919449" y="3200400"/>
                  </a:lnTo>
                  <a:lnTo>
                    <a:pt x="7909922" y="3162300"/>
                  </a:lnTo>
                  <a:lnTo>
                    <a:pt x="7899879" y="3111500"/>
                  </a:lnTo>
                  <a:lnTo>
                    <a:pt x="7889326" y="3060700"/>
                  </a:lnTo>
                  <a:lnTo>
                    <a:pt x="7878263" y="3022600"/>
                  </a:lnTo>
                  <a:lnTo>
                    <a:pt x="7866696" y="2971800"/>
                  </a:lnTo>
                  <a:lnTo>
                    <a:pt x="7854626" y="2933700"/>
                  </a:lnTo>
                  <a:lnTo>
                    <a:pt x="7842058" y="2882900"/>
                  </a:lnTo>
                  <a:lnTo>
                    <a:pt x="7828994" y="2844800"/>
                  </a:lnTo>
                  <a:lnTo>
                    <a:pt x="7815438" y="2794000"/>
                  </a:lnTo>
                  <a:lnTo>
                    <a:pt x="7801393" y="2755900"/>
                  </a:lnTo>
                  <a:lnTo>
                    <a:pt x="7786861" y="2717800"/>
                  </a:lnTo>
                  <a:lnTo>
                    <a:pt x="7771847" y="2667000"/>
                  </a:lnTo>
                  <a:lnTo>
                    <a:pt x="7756353" y="2628900"/>
                  </a:lnTo>
                  <a:lnTo>
                    <a:pt x="7740383" y="2578100"/>
                  </a:lnTo>
                  <a:lnTo>
                    <a:pt x="7723940" y="2540000"/>
                  </a:lnTo>
                  <a:lnTo>
                    <a:pt x="7707026" y="2501900"/>
                  </a:lnTo>
                  <a:lnTo>
                    <a:pt x="7689646" y="2451100"/>
                  </a:lnTo>
                  <a:lnTo>
                    <a:pt x="7671802" y="2413000"/>
                  </a:lnTo>
                  <a:lnTo>
                    <a:pt x="7653498" y="2374900"/>
                  </a:lnTo>
                  <a:lnTo>
                    <a:pt x="7634737" y="2336800"/>
                  </a:lnTo>
                  <a:lnTo>
                    <a:pt x="7615522" y="2286000"/>
                  </a:lnTo>
                  <a:lnTo>
                    <a:pt x="7595856" y="2247900"/>
                  </a:lnTo>
                  <a:lnTo>
                    <a:pt x="7575742" y="2209800"/>
                  </a:lnTo>
                  <a:lnTo>
                    <a:pt x="7555185" y="2171700"/>
                  </a:lnTo>
                  <a:lnTo>
                    <a:pt x="7534186" y="2133600"/>
                  </a:lnTo>
                  <a:lnTo>
                    <a:pt x="7512749" y="2082800"/>
                  </a:lnTo>
                  <a:lnTo>
                    <a:pt x="7490877" y="2044700"/>
                  </a:lnTo>
                  <a:lnTo>
                    <a:pt x="7468574" y="2006600"/>
                  </a:lnTo>
                  <a:lnTo>
                    <a:pt x="7445842" y="1968500"/>
                  </a:lnTo>
                  <a:lnTo>
                    <a:pt x="7422685" y="1930400"/>
                  </a:lnTo>
                  <a:lnTo>
                    <a:pt x="7399106" y="1892300"/>
                  </a:lnTo>
                  <a:lnTo>
                    <a:pt x="7375109" y="1854200"/>
                  </a:lnTo>
                  <a:lnTo>
                    <a:pt x="7350696" y="1816100"/>
                  </a:lnTo>
                  <a:lnTo>
                    <a:pt x="7325871" y="1778000"/>
                  </a:lnTo>
                  <a:lnTo>
                    <a:pt x="7300636" y="1739900"/>
                  </a:lnTo>
                  <a:lnTo>
                    <a:pt x="7274996" y="1701800"/>
                  </a:lnTo>
                  <a:lnTo>
                    <a:pt x="7248953" y="1663700"/>
                  </a:lnTo>
                  <a:lnTo>
                    <a:pt x="7222510" y="1638300"/>
                  </a:lnTo>
                  <a:lnTo>
                    <a:pt x="7195671" y="1600200"/>
                  </a:lnTo>
                  <a:lnTo>
                    <a:pt x="7168439" y="1562100"/>
                  </a:lnTo>
                  <a:lnTo>
                    <a:pt x="7140817" y="1524000"/>
                  </a:lnTo>
                  <a:lnTo>
                    <a:pt x="7112808" y="1485900"/>
                  </a:lnTo>
                  <a:lnTo>
                    <a:pt x="7084416" y="1460500"/>
                  </a:lnTo>
                  <a:lnTo>
                    <a:pt x="7055644" y="1422400"/>
                  </a:lnTo>
                  <a:lnTo>
                    <a:pt x="7026494" y="1384300"/>
                  </a:lnTo>
                  <a:lnTo>
                    <a:pt x="6996971" y="1358900"/>
                  </a:lnTo>
                  <a:lnTo>
                    <a:pt x="6967076" y="1320800"/>
                  </a:lnTo>
                  <a:lnTo>
                    <a:pt x="6936815" y="1282700"/>
                  </a:lnTo>
                  <a:lnTo>
                    <a:pt x="6906189" y="1257300"/>
                  </a:lnTo>
                  <a:lnTo>
                    <a:pt x="6875201" y="1219200"/>
                  </a:lnTo>
                  <a:lnTo>
                    <a:pt x="6843856" y="1193800"/>
                  </a:lnTo>
                  <a:lnTo>
                    <a:pt x="6812157" y="1155700"/>
                  </a:lnTo>
                  <a:lnTo>
                    <a:pt x="6780106" y="1130300"/>
                  </a:lnTo>
                  <a:lnTo>
                    <a:pt x="6747706" y="1092200"/>
                  </a:lnTo>
                  <a:lnTo>
                    <a:pt x="6681875" y="1041400"/>
                  </a:lnTo>
                  <a:lnTo>
                    <a:pt x="6648450" y="1003300"/>
                  </a:lnTo>
                  <a:lnTo>
                    <a:pt x="6580596" y="952500"/>
                  </a:lnTo>
                  <a:lnTo>
                    <a:pt x="6546175" y="914400"/>
                  </a:lnTo>
                  <a:lnTo>
                    <a:pt x="6440966" y="838200"/>
                  </a:lnTo>
                  <a:lnTo>
                    <a:pt x="6405260" y="812800"/>
                  </a:lnTo>
                  <a:lnTo>
                    <a:pt x="6369241" y="774700"/>
                  </a:lnTo>
                  <a:lnTo>
                    <a:pt x="6259337" y="698500"/>
                  </a:lnTo>
                  <a:lnTo>
                    <a:pt x="6146730" y="622300"/>
                  </a:lnTo>
                  <a:lnTo>
                    <a:pt x="6108609" y="609600"/>
                  </a:lnTo>
                  <a:lnTo>
                    <a:pt x="5953283" y="508000"/>
                  </a:lnTo>
                  <a:lnTo>
                    <a:pt x="5913757" y="495300"/>
                  </a:lnTo>
                  <a:lnTo>
                    <a:pt x="5833893" y="444500"/>
                  </a:lnTo>
                  <a:lnTo>
                    <a:pt x="5793562" y="431800"/>
                  </a:lnTo>
                  <a:lnTo>
                    <a:pt x="5712119" y="381000"/>
                  </a:lnTo>
                  <a:lnTo>
                    <a:pt x="5671012" y="368300"/>
                  </a:lnTo>
                  <a:lnTo>
                    <a:pt x="5629653" y="342900"/>
                  </a:lnTo>
                  <a:lnTo>
                    <a:pt x="5546191" y="317500"/>
                  </a:lnTo>
                  <a:lnTo>
                    <a:pt x="5504095" y="292100"/>
                  </a:lnTo>
                  <a:lnTo>
                    <a:pt x="5419187" y="266700"/>
                  </a:lnTo>
                  <a:lnTo>
                    <a:pt x="5376382" y="241300"/>
                  </a:lnTo>
                  <a:lnTo>
                    <a:pt x="4845714" y="88900"/>
                  </a:lnTo>
                  <a:close/>
                </a:path>
                <a:path w="7999730" h="7556500">
                  <a:moveTo>
                    <a:pt x="4708526" y="63500"/>
                  </a:moveTo>
                  <a:lnTo>
                    <a:pt x="3291020" y="63500"/>
                  </a:lnTo>
                  <a:lnTo>
                    <a:pt x="3199374" y="88900"/>
                  </a:lnTo>
                  <a:lnTo>
                    <a:pt x="4800172" y="88900"/>
                  </a:lnTo>
                  <a:lnTo>
                    <a:pt x="4708526" y="63500"/>
                  </a:lnTo>
                  <a:close/>
                </a:path>
                <a:path w="7999730" h="7556500">
                  <a:moveTo>
                    <a:pt x="4569701" y="38100"/>
                  </a:moveTo>
                  <a:lnTo>
                    <a:pt x="3429845" y="38100"/>
                  </a:lnTo>
                  <a:lnTo>
                    <a:pt x="3337118" y="63500"/>
                  </a:lnTo>
                  <a:lnTo>
                    <a:pt x="4662428" y="63500"/>
                  </a:lnTo>
                  <a:lnTo>
                    <a:pt x="4569701" y="38100"/>
                  </a:lnTo>
                  <a:close/>
                </a:path>
                <a:path w="7999730" h="7556500">
                  <a:moveTo>
                    <a:pt x="4476285" y="25400"/>
                  </a:moveTo>
                  <a:lnTo>
                    <a:pt x="3523261" y="25400"/>
                  </a:lnTo>
                  <a:lnTo>
                    <a:pt x="3476469" y="38100"/>
                  </a:lnTo>
                  <a:lnTo>
                    <a:pt x="4523077" y="38100"/>
                  </a:lnTo>
                  <a:lnTo>
                    <a:pt x="4476285" y="25400"/>
                  </a:lnTo>
                  <a:close/>
                </a:path>
                <a:path w="7999730" h="7556500">
                  <a:moveTo>
                    <a:pt x="4334926" y="12700"/>
                  </a:moveTo>
                  <a:lnTo>
                    <a:pt x="3664620" y="12700"/>
                  </a:lnTo>
                  <a:lnTo>
                    <a:pt x="3617340" y="25400"/>
                  </a:lnTo>
                  <a:lnTo>
                    <a:pt x="4382206" y="25400"/>
                  </a:lnTo>
                  <a:lnTo>
                    <a:pt x="4334926" y="12700"/>
                  </a:lnTo>
                  <a:close/>
                </a:path>
                <a:path w="7999730" h="7556500">
                  <a:moveTo>
                    <a:pt x="4144276" y="0"/>
                  </a:moveTo>
                  <a:lnTo>
                    <a:pt x="3855270" y="0"/>
                  </a:lnTo>
                  <a:lnTo>
                    <a:pt x="3807384" y="12700"/>
                  </a:lnTo>
                  <a:lnTo>
                    <a:pt x="4192162" y="12700"/>
                  </a:lnTo>
                  <a:lnTo>
                    <a:pt x="4144276" y="0"/>
                  </a:lnTo>
                  <a:close/>
                </a:path>
              </a:pathLst>
            </a:custGeom>
            <a:solidFill>
              <a:srgbClr val="FFFFFF"/>
            </a:solidFill>
          </p:spPr>
          <p:txBody>
            <a:bodyPr wrap="square" lIns="0" tIns="0" rIns="0" bIns="0" rtlCol="0"/>
            <a:lstStyle/>
            <a:p>
              <a:pPr marL="0" marR="0" lvl="0" indent="0" algn="l" defTabSz="415859" rtl="0" eaLnBrk="1" fontAlgn="auto" latinLnBrk="0" hangingPunct="1">
                <a:lnSpc>
                  <a:spcPct val="100000"/>
                </a:lnSpc>
                <a:spcBef>
                  <a:spcPts val="0"/>
                </a:spcBef>
                <a:spcAft>
                  <a:spcPts val="0"/>
                </a:spcAft>
                <a:buClrTx/>
                <a:buSzTx/>
                <a:buFontTx/>
                <a:buNone/>
                <a:tabLst/>
                <a:defRPr/>
              </a:pPr>
              <a:endParaRPr kumimoji="0" sz="819" b="0" i="0" u="none" strike="noStrike" kern="0" cap="none" spc="0" normalizeH="0" baseline="0" noProof="0">
                <a:ln>
                  <a:noFill/>
                </a:ln>
                <a:solidFill>
                  <a:sysClr val="windowText" lastClr="000000"/>
                </a:solidFill>
                <a:effectLst/>
                <a:uLnTx/>
                <a:uFillTx/>
                <a:latin typeface="Calibri"/>
                <a:ea typeface="+mn-ea"/>
                <a:cs typeface="+mn-cs"/>
                <a:sym typeface="Helvetica Neue" pitchFamily="2" charset="0"/>
              </a:endParaRPr>
            </a:p>
          </p:txBody>
        </p:sp>
        <p:sp>
          <p:nvSpPr>
            <p:cNvPr id="7" name="object 5">
              <a:extLst>
                <a:ext uri="{FF2B5EF4-FFF2-40B4-BE49-F238E27FC236}">
                  <a16:creationId xmlns:a16="http://schemas.microsoft.com/office/drawing/2014/main" id="{C93A5DAC-940A-9443-5FCF-22F0808D558C}"/>
                </a:ext>
              </a:extLst>
            </p:cNvPr>
            <p:cNvSpPr/>
            <p:nvPr/>
          </p:nvSpPr>
          <p:spPr>
            <a:xfrm>
              <a:off x="3100429" y="5739092"/>
              <a:ext cx="4018915" cy="4018915"/>
            </a:xfrm>
            <a:custGeom>
              <a:avLst/>
              <a:gdLst/>
              <a:ahLst/>
              <a:cxnLst/>
              <a:rect l="l" t="t" r="r" b="b"/>
              <a:pathLst>
                <a:path w="4018915" h="4018915">
                  <a:moveTo>
                    <a:pt x="2009153" y="0"/>
                  </a:moveTo>
                  <a:lnTo>
                    <a:pt x="1961044" y="564"/>
                  </a:lnTo>
                  <a:lnTo>
                    <a:pt x="1913212" y="2250"/>
                  </a:lnTo>
                  <a:lnTo>
                    <a:pt x="1865670" y="5044"/>
                  </a:lnTo>
                  <a:lnTo>
                    <a:pt x="1818431" y="8934"/>
                  </a:lnTo>
                  <a:lnTo>
                    <a:pt x="1771507" y="13908"/>
                  </a:lnTo>
                  <a:lnTo>
                    <a:pt x="1724910" y="19952"/>
                  </a:lnTo>
                  <a:lnTo>
                    <a:pt x="1678654" y="27054"/>
                  </a:lnTo>
                  <a:lnTo>
                    <a:pt x="1632751" y="35202"/>
                  </a:lnTo>
                  <a:lnTo>
                    <a:pt x="1587213" y="44382"/>
                  </a:lnTo>
                  <a:lnTo>
                    <a:pt x="1542053" y="54583"/>
                  </a:lnTo>
                  <a:lnTo>
                    <a:pt x="1497283" y="65792"/>
                  </a:lnTo>
                  <a:lnTo>
                    <a:pt x="1452917" y="77996"/>
                  </a:lnTo>
                  <a:lnTo>
                    <a:pt x="1408967" y="91182"/>
                  </a:lnTo>
                  <a:lnTo>
                    <a:pt x="1365445" y="105338"/>
                  </a:lnTo>
                  <a:lnTo>
                    <a:pt x="1322364" y="120452"/>
                  </a:lnTo>
                  <a:lnTo>
                    <a:pt x="1279737" y="136510"/>
                  </a:lnTo>
                  <a:lnTo>
                    <a:pt x="1237576" y="153500"/>
                  </a:lnTo>
                  <a:lnTo>
                    <a:pt x="1195894" y="171411"/>
                  </a:lnTo>
                  <a:lnTo>
                    <a:pt x="1154703" y="190228"/>
                  </a:lnTo>
                  <a:lnTo>
                    <a:pt x="1114017" y="209939"/>
                  </a:lnTo>
                  <a:lnTo>
                    <a:pt x="1073846" y="230532"/>
                  </a:lnTo>
                  <a:lnTo>
                    <a:pt x="1034205" y="251994"/>
                  </a:lnTo>
                  <a:lnTo>
                    <a:pt x="995106" y="274313"/>
                  </a:lnTo>
                  <a:lnTo>
                    <a:pt x="956561" y="297476"/>
                  </a:lnTo>
                  <a:lnTo>
                    <a:pt x="918583" y="321471"/>
                  </a:lnTo>
                  <a:lnTo>
                    <a:pt x="881185" y="346284"/>
                  </a:lnTo>
                  <a:lnTo>
                    <a:pt x="844378" y="371903"/>
                  </a:lnTo>
                  <a:lnTo>
                    <a:pt x="808177" y="398316"/>
                  </a:lnTo>
                  <a:lnTo>
                    <a:pt x="772592" y="425511"/>
                  </a:lnTo>
                  <a:lnTo>
                    <a:pt x="737638" y="453473"/>
                  </a:lnTo>
                  <a:lnTo>
                    <a:pt x="703326" y="482191"/>
                  </a:lnTo>
                  <a:lnTo>
                    <a:pt x="669669" y="511653"/>
                  </a:lnTo>
                  <a:lnTo>
                    <a:pt x="636680" y="541845"/>
                  </a:lnTo>
                  <a:lnTo>
                    <a:pt x="604372" y="572756"/>
                  </a:lnTo>
                  <a:lnTo>
                    <a:pt x="572756" y="604372"/>
                  </a:lnTo>
                  <a:lnTo>
                    <a:pt x="541845" y="636680"/>
                  </a:lnTo>
                  <a:lnTo>
                    <a:pt x="511653" y="669669"/>
                  </a:lnTo>
                  <a:lnTo>
                    <a:pt x="482191" y="703326"/>
                  </a:lnTo>
                  <a:lnTo>
                    <a:pt x="453473" y="737638"/>
                  </a:lnTo>
                  <a:lnTo>
                    <a:pt x="425511" y="772592"/>
                  </a:lnTo>
                  <a:lnTo>
                    <a:pt x="398316" y="808177"/>
                  </a:lnTo>
                  <a:lnTo>
                    <a:pt x="371903" y="844378"/>
                  </a:lnTo>
                  <a:lnTo>
                    <a:pt x="346284" y="881185"/>
                  </a:lnTo>
                  <a:lnTo>
                    <a:pt x="321471" y="918583"/>
                  </a:lnTo>
                  <a:lnTo>
                    <a:pt x="297476" y="956561"/>
                  </a:lnTo>
                  <a:lnTo>
                    <a:pt x="274313" y="995106"/>
                  </a:lnTo>
                  <a:lnTo>
                    <a:pt x="251994" y="1034205"/>
                  </a:lnTo>
                  <a:lnTo>
                    <a:pt x="230532" y="1073846"/>
                  </a:lnTo>
                  <a:lnTo>
                    <a:pt x="209939" y="1114017"/>
                  </a:lnTo>
                  <a:lnTo>
                    <a:pt x="190228" y="1154703"/>
                  </a:lnTo>
                  <a:lnTo>
                    <a:pt x="171411" y="1195894"/>
                  </a:lnTo>
                  <a:lnTo>
                    <a:pt x="153500" y="1237576"/>
                  </a:lnTo>
                  <a:lnTo>
                    <a:pt x="136510" y="1279737"/>
                  </a:lnTo>
                  <a:lnTo>
                    <a:pt x="120452" y="1322364"/>
                  </a:lnTo>
                  <a:lnTo>
                    <a:pt x="105338" y="1365445"/>
                  </a:lnTo>
                  <a:lnTo>
                    <a:pt x="91182" y="1408967"/>
                  </a:lnTo>
                  <a:lnTo>
                    <a:pt x="77996" y="1452917"/>
                  </a:lnTo>
                  <a:lnTo>
                    <a:pt x="65792" y="1497283"/>
                  </a:lnTo>
                  <a:lnTo>
                    <a:pt x="54583" y="1542053"/>
                  </a:lnTo>
                  <a:lnTo>
                    <a:pt x="44382" y="1587213"/>
                  </a:lnTo>
                  <a:lnTo>
                    <a:pt x="35202" y="1632751"/>
                  </a:lnTo>
                  <a:lnTo>
                    <a:pt x="27054" y="1678654"/>
                  </a:lnTo>
                  <a:lnTo>
                    <a:pt x="19952" y="1724910"/>
                  </a:lnTo>
                  <a:lnTo>
                    <a:pt x="13908" y="1771507"/>
                  </a:lnTo>
                  <a:lnTo>
                    <a:pt x="8934" y="1818431"/>
                  </a:lnTo>
                  <a:lnTo>
                    <a:pt x="5044" y="1865670"/>
                  </a:lnTo>
                  <a:lnTo>
                    <a:pt x="2250" y="1913212"/>
                  </a:lnTo>
                  <a:lnTo>
                    <a:pt x="564" y="1961044"/>
                  </a:lnTo>
                  <a:lnTo>
                    <a:pt x="0" y="2009153"/>
                  </a:lnTo>
                  <a:lnTo>
                    <a:pt x="564" y="2057262"/>
                  </a:lnTo>
                  <a:lnTo>
                    <a:pt x="2250" y="2105094"/>
                  </a:lnTo>
                  <a:lnTo>
                    <a:pt x="5044" y="2152636"/>
                  </a:lnTo>
                  <a:lnTo>
                    <a:pt x="8934" y="2199875"/>
                  </a:lnTo>
                  <a:lnTo>
                    <a:pt x="13908" y="2246799"/>
                  </a:lnTo>
                  <a:lnTo>
                    <a:pt x="19952" y="2293396"/>
                  </a:lnTo>
                  <a:lnTo>
                    <a:pt x="27054" y="2339652"/>
                  </a:lnTo>
                  <a:lnTo>
                    <a:pt x="35202" y="2385555"/>
                  </a:lnTo>
                  <a:lnTo>
                    <a:pt x="44382" y="2431093"/>
                  </a:lnTo>
                  <a:lnTo>
                    <a:pt x="54583" y="2476253"/>
                  </a:lnTo>
                  <a:lnTo>
                    <a:pt x="65792" y="2521023"/>
                  </a:lnTo>
                  <a:lnTo>
                    <a:pt x="77996" y="2565389"/>
                  </a:lnTo>
                  <a:lnTo>
                    <a:pt x="91182" y="2609339"/>
                  </a:lnTo>
                  <a:lnTo>
                    <a:pt x="105338" y="2652861"/>
                  </a:lnTo>
                  <a:lnTo>
                    <a:pt x="120452" y="2695942"/>
                  </a:lnTo>
                  <a:lnTo>
                    <a:pt x="136510" y="2738569"/>
                  </a:lnTo>
                  <a:lnTo>
                    <a:pt x="153500" y="2780730"/>
                  </a:lnTo>
                  <a:lnTo>
                    <a:pt x="171411" y="2822412"/>
                  </a:lnTo>
                  <a:lnTo>
                    <a:pt x="190228" y="2863603"/>
                  </a:lnTo>
                  <a:lnTo>
                    <a:pt x="209939" y="2904289"/>
                  </a:lnTo>
                  <a:lnTo>
                    <a:pt x="230532" y="2944460"/>
                  </a:lnTo>
                  <a:lnTo>
                    <a:pt x="251994" y="2984101"/>
                  </a:lnTo>
                  <a:lnTo>
                    <a:pt x="274313" y="3023200"/>
                  </a:lnTo>
                  <a:lnTo>
                    <a:pt x="297476" y="3061745"/>
                  </a:lnTo>
                  <a:lnTo>
                    <a:pt x="321471" y="3099723"/>
                  </a:lnTo>
                  <a:lnTo>
                    <a:pt x="346284" y="3137121"/>
                  </a:lnTo>
                  <a:lnTo>
                    <a:pt x="371903" y="3173928"/>
                  </a:lnTo>
                  <a:lnTo>
                    <a:pt x="398316" y="3210129"/>
                  </a:lnTo>
                  <a:lnTo>
                    <a:pt x="425511" y="3245714"/>
                  </a:lnTo>
                  <a:lnTo>
                    <a:pt x="453473" y="3280668"/>
                  </a:lnTo>
                  <a:lnTo>
                    <a:pt x="482191" y="3314980"/>
                  </a:lnTo>
                  <a:lnTo>
                    <a:pt x="511653" y="3348637"/>
                  </a:lnTo>
                  <a:lnTo>
                    <a:pt x="541845" y="3381626"/>
                  </a:lnTo>
                  <a:lnTo>
                    <a:pt x="572756" y="3413934"/>
                  </a:lnTo>
                  <a:lnTo>
                    <a:pt x="604372" y="3445550"/>
                  </a:lnTo>
                  <a:lnTo>
                    <a:pt x="636680" y="3476461"/>
                  </a:lnTo>
                  <a:lnTo>
                    <a:pt x="669669" y="3506653"/>
                  </a:lnTo>
                  <a:lnTo>
                    <a:pt x="703326" y="3536114"/>
                  </a:lnTo>
                  <a:lnTo>
                    <a:pt x="737638" y="3564833"/>
                  </a:lnTo>
                  <a:lnTo>
                    <a:pt x="772592" y="3592795"/>
                  </a:lnTo>
                  <a:lnTo>
                    <a:pt x="808177" y="3619990"/>
                  </a:lnTo>
                  <a:lnTo>
                    <a:pt x="844378" y="3646403"/>
                  </a:lnTo>
                  <a:lnTo>
                    <a:pt x="881185" y="3672022"/>
                  </a:lnTo>
                  <a:lnTo>
                    <a:pt x="918583" y="3696835"/>
                  </a:lnTo>
                  <a:lnTo>
                    <a:pt x="956561" y="3720830"/>
                  </a:lnTo>
                  <a:lnTo>
                    <a:pt x="995106" y="3743993"/>
                  </a:lnTo>
                  <a:lnTo>
                    <a:pt x="1034205" y="3766312"/>
                  </a:lnTo>
                  <a:lnTo>
                    <a:pt x="1073846" y="3787774"/>
                  </a:lnTo>
                  <a:lnTo>
                    <a:pt x="1114017" y="3808367"/>
                  </a:lnTo>
                  <a:lnTo>
                    <a:pt x="1154703" y="3828078"/>
                  </a:lnTo>
                  <a:lnTo>
                    <a:pt x="1195894" y="3846895"/>
                  </a:lnTo>
                  <a:lnTo>
                    <a:pt x="1237576" y="3864805"/>
                  </a:lnTo>
                  <a:lnTo>
                    <a:pt x="1279737" y="3881796"/>
                  </a:lnTo>
                  <a:lnTo>
                    <a:pt x="1322364" y="3897854"/>
                  </a:lnTo>
                  <a:lnTo>
                    <a:pt x="1365445" y="3912968"/>
                  </a:lnTo>
                  <a:lnTo>
                    <a:pt x="1408967" y="3927124"/>
                  </a:lnTo>
                  <a:lnTo>
                    <a:pt x="1452917" y="3940310"/>
                  </a:lnTo>
                  <a:lnTo>
                    <a:pt x="1497283" y="3952514"/>
                  </a:lnTo>
                  <a:lnTo>
                    <a:pt x="1542053" y="3963723"/>
                  </a:lnTo>
                  <a:lnTo>
                    <a:pt x="1587213" y="3973924"/>
                  </a:lnTo>
                  <a:lnTo>
                    <a:pt x="1632751" y="3983104"/>
                  </a:lnTo>
                  <a:lnTo>
                    <a:pt x="1678654" y="3991252"/>
                  </a:lnTo>
                  <a:lnTo>
                    <a:pt x="1724910" y="3998354"/>
                  </a:lnTo>
                  <a:lnTo>
                    <a:pt x="1771507" y="4004398"/>
                  </a:lnTo>
                  <a:lnTo>
                    <a:pt x="1818431" y="4009372"/>
                  </a:lnTo>
                  <a:lnTo>
                    <a:pt x="1865670" y="4013262"/>
                  </a:lnTo>
                  <a:lnTo>
                    <a:pt x="1913212" y="4016056"/>
                  </a:lnTo>
                  <a:lnTo>
                    <a:pt x="1961044" y="4017742"/>
                  </a:lnTo>
                  <a:lnTo>
                    <a:pt x="2009153" y="4018306"/>
                  </a:lnTo>
                  <a:lnTo>
                    <a:pt x="2057262" y="4017742"/>
                  </a:lnTo>
                  <a:lnTo>
                    <a:pt x="2105094" y="4016056"/>
                  </a:lnTo>
                  <a:lnTo>
                    <a:pt x="2152636" y="4013262"/>
                  </a:lnTo>
                  <a:lnTo>
                    <a:pt x="2199875" y="4009372"/>
                  </a:lnTo>
                  <a:lnTo>
                    <a:pt x="2246799" y="4004398"/>
                  </a:lnTo>
                  <a:lnTo>
                    <a:pt x="2293396" y="3998354"/>
                  </a:lnTo>
                  <a:lnTo>
                    <a:pt x="2339652" y="3991252"/>
                  </a:lnTo>
                  <a:lnTo>
                    <a:pt x="2385555" y="3983104"/>
                  </a:lnTo>
                  <a:lnTo>
                    <a:pt x="2431093" y="3973924"/>
                  </a:lnTo>
                  <a:lnTo>
                    <a:pt x="2476253" y="3963723"/>
                  </a:lnTo>
                  <a:lnTo>
                    <a:pt x="2521023" y="3952514"/>
                  </a:lnTo>
                  <a:lnTo>
                    <a:pt x="2565389" y="3940310"/>
                  </a:lnTo>
                  <a:lnTo>
                    <a:pt x="2609339" y="3927124"/>
                  </a:lnTo>
                  <a:lnTo>
                    <a:pt x="2652861" y="3912968"/>
                  </a:lnTo>
                  <a:lnTo>
                    <a:pt x="2695942" y="3897854"/>
                  </a:lnTo>
                  <a:lnTo>
                    <a:pt x="2738569" y="3881796"/>
                  </a:lnTo>
                  <a:lnTo>
                    <a:pt x="2780730" y="3864805"/>
                  </a:lnTo>
                  <a:lnTo>
                    <a:pt x="2822412" y="3846895"/>
                  </a:lnTo>
                  <a:lnTo>
                    <a:pt x="2863603" y="3828078"/>
                  </a:lnTo>
                  <a:lnTo>
                    <a:pt x="2904289" y="3808367"/>
                  </a:lnTo>
                  <a:lnTo>
                    <a:pt x="2944460" y="3787774"/>
                  </a:lnTo>
                  <a:lnTo>
                    <a:pt x="2984101" y="3766312"/>
                  </a:lnTo>
                  <a:lnTo>
                    <a:pt x="3023200" y="3743993"/>
                  </a:lnTo>
                  <a:lnTo>
                    <a:pt x="3061745" y="3720830"/>
                  </a:lnTo>
                  <a:lnTo>
                    <a:pt x="3099723" y="3696835"/>
                  </a:lnTo>
                  <a:lnTo>
                    <a:pt x="3137121" y="3672022"/>
                  </a:lnTo>
                  <a:lnTo>
                    <a:pt x="3173928" y="3646403"/>
                  </a:lnTo>
                  <a:lnTo>
                    <a:pt x="3210129" y="3619990"/>
                  </a:lnTo>
                  <a:lnTo>
                    <a:pt x="3245714" y="3592795"/>
                  </a:lnTo>
                  <a:lnTo>
                    <a:pt x="3280668" y="3564833"/>
                  </a:lnTo>
                  <a:lnTo>
                    <a:pt x="3314980" y="3536114"/>
                  </a:lnTo>
                  <a:lnTo>
                    <a:pt x="3348637" y="3506653"/>
                  </a:lnTo>
                  <a:lnTo>
                    <a:pt x="3381626" y="3476461"/>
                  </a:lnTo>
                  <a:lnTo>
                    <a:pt x="3413934" y="3445550"/>
                  </a:lnTo>
                  <a:lnTo>
                    <a:pt x="3445550" y="3413934"/>
                  </a:lnTo>
                  <a:lnTo>
                    <a:pt x="3476461" y="3381626"/>
                  </a:lnTo>
                  <a:lnTo>
                    <a:pt x="3506653" y="3348637"/>
                  </a:lnTo>
                  <a:lnTo>
                    <a:pt x="3536114" y="3314980"/>
                  </a:lnTo>
                  <a:lnTo>
                    <a:pt x="3564833" y="3280668"/>
                  </a:lnTo>
                  <a:lnTo>
                    <a:pt x="3592795" y="3245714"/>
                  </a:lnTo>
                  <a:lnTo>
                    <a:pt x="3619990" y="3210129"/>
                  </a:lnTo>
                  <a:lnTo>
                    <a:pt x="3646403" y="3173928"/>
                  </a:lnTo>
                  <a:lnTo>
                    <a:pt x="3672022" y="3137121"/>
                  </a:lnTo>
                  <a:lnTo>
                    <a:pt x="3696835" y="3099723"/>
                  </a:lnTo>
                  <a:lnTo>
                    <a:pt x="3720830" y="3061745"/>
                  </a:lnTo>
                  <a:lnTo>
                    <a:pt x="3743993" y="3023200"/>
                  </a:lnTo>
                  <a:lnTo>
                    <a:pt x="3766312" y="2984101"/>
                  </a:lnTo>
                  <a:lnTo>
                    <a:pt x="3787774" y="2944460"/>
                  </a:lnTo>
                  <a:lnTo>
                    <a:pt x="3808367" y="2904289"/>
                  </a:lnTo>
                  <a:lnTo>
                    <a:pt x="3828078" y="2863603"/>
                  </a:lnTo>
                  <a:lnTo>
                    <a:pt x="3846895" y="2822412"/>
                  </a:lnTo>
                  <a:lnTo>
                    <a:pt x="3864805" y="2780730"/>
                  </a:lnTo>
                  <a:lnTo>
                    <a:pt x="3881796" y="2738569"/>
                  </a:lnTo>
                  <a:lnTo>
                    <a:pt x="3897854" y="2695942"/>
                  </a:lnTo>
                  <a:lnTo>
                    <a:pt x="3912968" y="2652861"/>
                  </a:lnTo>
                  <a:lnTo>
                    <a:pt x="3927124" y="2609339"/>
                  </a:lnTo>
                  <a:lnTo>
                    <a:pt x="3940310" y="2565389"/>
                  </a:lnTo>
                  <a:lnTo>
                    <a:pt x="3952514" y="2521023"/>
                  </a:lnTo>
                  <a:lnTo>
                    <a:pt x="3963723" y="2476253"/>
                  </a:lnTo>
                  <a:lnTo>
                    <a:pt x="3973924" y="2431093"/>
                  </a:lnTo>
                  <a:lnTo>
                    <a:pt x="3983104" y="2385555"/>
                  </a:lnTo>
                  <a:lnTo>
                    <a:pt x="3991252" y="2339652"/>
                  </a:lnTo>
                  <a:lnTo>
                    <a:pt x="3998354" y="2293396"/>
                  </a:lnTo>
                  <a:lnTo>
                    <a:pt x="4004398" y="2246799"/>
                  </a:lnTo>
                  <a:lnTo>
                    <a:pt x="4009372" y="2199875"/>
                  </a:lnTo>
                  <a:lnTo>
                    <a:pt x="4013262" y="2152636"/>
                  </a:lnTo>
                  <a:lnTo>
                    <a:pt x="4016056" y="2105094"/>
                  </a:lnTo>
                  <a:lnTo>
                    <a:pt x="4017742" y="2057262"/>
                  </a:lnTo>
                  <a:lnTo>
                    <a:pt x="4018306" y="2009153"/>
                  </a:lnTo>
                  <a:lnTo>
                    <a:pt x="4017742" y="1961044"/>
                  </a:lnTo>
                  <a:lnTo>
                    <a:pt x="4016056" y="1913212"/>
                  </a:lnTo>
                  <a:lnTo>
                    <a:pt x="4013262" y="1865670"/>
                  </a:lnTo>
                  <a:lnTo>
                    <a:pt x="4009372" y="1818431"/>
                  </a:lnTo>
                  <a:lnTo>
                    <a:pt x="4004398" y="1771507"/>
                  </a:lnTo>
                  <a:lnTo>
                    <a:pt x="3998354" y="1724910"/>
                  </a:lnTo>
                  <a:lnTo>
                    <a:pt x="3991252" y="1678654"/>
                  </a:lnTo>
                  <a:lnTo>
                    <a:pt x="3983104" y="1632751"/>
                  </a:lnTo>
                  <a:lnTo>
                    <a:pt x="3973924" y="1587213"/>
                  </a:lnTo>
                  <a:lnTo>
                    <a:pt x="3963723" y="1542053"/>
                  </a:lnTo>
                  <a:lnTo>
                    <a:pt x="3952514" y="1497283"/>
                  </a:lnTo>
                  <a:lnTo>
                    <a:pt x="3940310" y="1452917"/>
                  </a:lnTo>
                  <a:lnTo>
                    <a:pt x="3927124" y="1408967"/>
                  </a:lnTo>
                  <a:lnTo>
                    <a:pt x="3912968" y="1365445"/>
                  </a:lnTo>
                  <a:lnTo>
                    <a:pt x="3897854" y="1322364"/>
                  </a:lnTo>
                  <a:lnTo>
                    <a:pt x="3881796" y="1279737"/>
                  </a:lnTo>
                  <a:lnTo>
                    <a:pt x="3864805" y="1237576"/>
                  </a:lnTo>
                  <a:lnTo>
                    <a:pt x="3846895" y="1195894"/>
                  </a:lnTo>
                  <a:lnTo>
                    <a:pt x="3828078" y="1154703"/>
                  </a:lnTo>
                  <a:lnTo>
                    <a:pt x="3808367" y="1114017"/>
                  </a:lnTo>
                  <a:lnTo>
                    <a:pt x="3787774" y="1073846"/>
                  </a:lnTo>
                  <a:lnTo>
                    <a:pt x="3766312" y="1034205"/>
                  </a:lnTo>
                  <a:lnTo>
                    <a:pt x="3743993" y="995106"/>
                  </a:lnTo>
                  <a:lnTo>
                    <a:pt x="3720830" y="956561"/>
                  </a:lnTo>
                  <a:lnTo>
                    <a:pt x="3696835" y="918583"/>
                  </a:lnTo>
                  <a:lnTo>
                    <a:pt x="3672022" y="881185"/>
                  </a:lnTo>
                  <a:lnTo>
                    <a:pt x="3646403" y="844378"/>
                  </a:lnTo>
                  <a:lnTo>
                    <a:pt x="3619990" y="808177"/>
                  </a:lnTo>
                  <a:lnTo>
                    <a:pt x="3592795" y="772592"/>
                  </a:lnTo>
                  <a:lnTo>
                    <a:pt x="3564833" y="737638"/>
                  </a:lnTo>
                  <a:lnTo>
                    <a:pt x="3536114" y="703326"/>
                  </a:lnTo>
                  <a:lnTo>
                    <a:pt x="3506653" y="669669"/>
                  </a:lnTo>
                  <a:lnTo>
                    <a:pt x="3476461" y="636680"/>
                  </a:lnTo>
                  <a:lnTo>
                    <a:pt x="3445550" y="604372"/>
                  </a:lnTo>
                  <a:lnTo>
                    <a:pt x="3413934" y="572756"/>
                  </a:lnTo>
                  <a:lnTo>
                    <a:pt x="3381626" y="541845"/>
                  </a:lnTo>
                  <a:lnTo>
                    <a:pt x="3348637" y="511653"/>
                  </a:lnTo>
                  <a:lnTo>
                    <a:pt x="3314980" y="482191"/>
                  </a:lnTo>
                  <a:lnTo>
                    <a:pt x="3280668" y="453473"/>
                  </a:lnTo>
                  <a:lnTo>
                    <a:pt x="3245714" y="425511"/>
                  </a:lnTo>
                  <a:lnTo>
                    <a:pt x="3210129" y="398316"/>
                  </a:lnTo>
                  <a:lnTo>
                    <a:pt x="3173928" y="371903"/>
                  </a:lnTo>
                  <a:lnTo>
                    <a:pt x="3137121" y="346284"/>
                  </a:lnTo>
                  <a:lnTo>
                    <a:pt x="3099723" y="321471"/>
                  </a:lnTo>
                  <a:lnTo>
                    <a:pt x="3061745" y="297476"/>
                  </a:lnTo>
                  <a:lnTo>
                    <a:pt x="3023200" y="274313"/>
                  </a:lnTo>
                  <a:lnTo>
                    <a:pt x="2984101" y="251994"/>
                  </a:lnTo>
                  <a:lnTo>
                    <a:pt x="2944460" y="230532"/>
                  </a:lnTo>
                  <a:lnTo>
                    <a:pt x="2904289" y="209939"/>
                  </a:lnTo>
                  <a:lnTo>
                    <a:pt x="2863603" y="190228"/>
                  </a:lnTo>
                  <a:lnTo>
                    <a:pt x="2822412" y="171411"/>
                  </a:lnTo>
                  <a:lnTo>
                    <a:pt x="2780730" y="153500"/>
                  </a:lnTo>
                  <a:lnTo>
                    <a:pt x="2738569" y="136510"/>
                  </a:lnTo>
                  <a:lnTo>
                    <a:pt x="2695942" y="120452"/>
                  </a:lnTo>
                  <a:lnTo>
                    <a:pt x="2652861" y="105338"/>
                  </a:lnTo>
                  <a:lnTo>
                    <a:pt x="2609339" y="91182"/>
                  </a:lnTo>
                  <a:lnTo>
                    <a:pt x="2565389" y="77996"/>
                  </a:lnTo>
                  <a:lnTo>
                    <a:pt x="2521023" y="65792"/>
                  </a:lnTo>
                  <a:lnTo>
                    <a:pt x="2476253" y="54583"/>
                  </a:lnTo>
                  <a:lnTo>
                    <a:pt x="2431093" y="44382"/>
                  </a:lnTo>
                  <a:lnTo>
                    <a:pt x="2385555" y="35202"/>
                  </a:lnTo>
                  <a:lnTo>
                    <a:pt x="2339652" y="27054"/>
                  </a:lnTo>
                  <a:lnTo>
                    <a:pt x="2293396" y="19952"/>
                  </a:lnTo>
                  <a:lnTo>
                    <a:pt x="2246799" y="13908"/>
                  </a:lnTo>
                  <a:lnTo>
                    <a:pt x="2199875" y="8934"/>
                  </a:lnTo>
                  <a:lnTo>
                    <a:pt x="2152636" y="5044"/>
                  </a:lnTo>
                  <a:lnTo>
                    <a:pt x="2105094" y="2250"/>
                  </a:lnTo>
                  <a:lnTo>
                    <a:pt x="2057262" y="564"/>
                  </a:lnTo>
                  <a:lnTo>
                    <a:pt x="2009153" y="0"/>
                  </a:lnTo>
                  <a:close/>
                </a:path>
              </a:pathLst>
            </a:custGeom>
            <a:solidFill>
              <a:srgbClr val="ECF4FC"/>
            </a:solidFill>
          </p:spPr>
          <p:txBody>
            <a:bodyPr wrap="square" lIns="0" tIns="0" rIns="0" bIns="0" rtlCol="0"/>
            <a:lstStyle/>
            <a:p>
              <a:pPr marL="0" marR="0" lvl="0" indent="0" algn="l" defTabSz="415859" rtl="0" eaLnBrk="1" fontAlgn="auto" latinLnBrk="0" hangingPunct="1">
                <a:lnSpc>
                  <a:spcPct val="100000"/>
                </a:lnSpc>
                <a:spcBef>
                  <a:spcPts val="0"/>
                </a:spcBef>
                <a:spcAft>
                  <a:spcPts val="0"/>
                </a:spcAft>
                <a:buClrTx/>
                <a:buSzTx/>
                <a:buFontTx/>
                <a:buNone/>
                <a:tabLst/>
                <a:defRPr/>
              </a:pPr>
              <a:endParaRPr kumimoji="0" sz="819" b="0" i="0" u="none" strike="noStrike" kern="0" cap="none" spc="0" normalizeH="0" baseline="0" noProof="0">
                <a:ln>
                  <a:noFill/>
                </a:ln>
                <a:solidFill>
                  <a:sysClr val="windowText" lastClr="000000"/>
                </a:solidFill>
                <a:effectLst/>
                <a:uLnTx/>
                <a:uFillTx/>
                <a:latin typeface="Calibri"/>
                <a:ea typeface="+mn-ea"/>
                <a:cs typeface="+mn-cs"/>
                <a:sym typeface="Helvetica Neue" pitchFamily="2" charset="0"/>
              </a:endParaRPr>
            </a:p>
          </p:txBody>
        </p:sp>
      </p:grpSp>
      <p:sp>
        <p:nvSpPr>
          <p:cNvPr id="9" name="object 6">
            <a:extLst>
              <a:ext uri="{FF2B5EF4-FFF2-40B4-BE49-F238E27FC236}">
                <a16:creationId xmlns:a16="http://schemas.microsoft.com/office/drawing/2014/main" id="{3FA14476-5539-056C-A9CE-100877CEFF85}"/>
              </a:ext>
            </a:extLst>
          </p:cNvPr>
          <p:cNvSpPr txBox="1">
            <a:spLocks noGrp="1"/>
          </p:cNvSpPr>
          <p:nvPr>
            <p:ph type="title"/>
          </p:nvPr>
        </p:nvSpPr>
        <p:spPr>
          <a:xfrm>
            <a:off x="1022517" y="705721"/>
            <a:ext cx="3638860" cy="3533429"/>
          </a:xfrm>
          <a:prstGeom prst="rect">
            <a:avLst/>
          </a:prstGeom>
        </p:spPr>
        <p:txBody>
          <a:bodyPr vert="horz" wrap="square" lIns="0" tIns="5487" rIns="0" bIns="0" rtlCol="0" anchor="ctr">
            <a:spAutoFit/>
          </a:bodyPr>
          <a:lstStyle/>
          <a:p>
            <a:pPr marL="5776" marR="2310">
              <a:lnSpc>
                <a:spcPct val="100200"/>
              </a:lnSpc>
              <a:spcBef>
                <a:spcPts val="43"/>
              </a:spcBef>
            </a:pPr>
            <a:r>
              <a:rPr lang="en-US" sz="3275" dirty="0">
                <a:solidFill>
                  <a:srgbClr val="30333C"/>
                </a:solidFill>
                <a:latin typeface="Calibri"/>
                <a:cs typeface="Calibri"/>
              </a:rPr>
              <a:t>Artificial Intelligence fits better with ODR than with the law.</a:t>
            </a:r>
            <a:br>
              <a:rPr lang="en-US" sz="3275" dirty="0">
                <a:solidFill>
                  <a:srgbClr val="30333C"/>
                </a:solidFill>
                <a:latin typeface="Calibri"/>
                <a:cs typeface="Calibri"/>
              </a:rPr>
            </a:br>
            <a:br>
              <a:rPr lang="en-US" sz="3275" dirty="0">
                <a:solidFill>
                  <a:srgbClr val="30333C"/>
                </a:solidFill>
                <a:latin typeface="Calibri"/>
                <a:cs typeface="Calibri"/>
              </a:rPr>
            </a:br>
            <a:r>
              <a:rPr lang="en-US" sz="3275" dirty="0">
                <a:solidFill>
                  <a:srgbClr val="30333C"/>
                </a:solidFill>
                <a:latin typeface="Calibri"/>
                <a:cs typeface="Calibri"/>
              </a:rPr>
              <a:t>AI is making ODR the first step in every resolution journey.</a:t>
            </a:r>
            <a:endParaRPr sz="3275" dirty="0">
              <a:latin typeface="Calibri"/>
              <a:cs typeface="Calibri"/>
            </a:endParaRPr>
          </a:p>
        </p:txBody>
      </p:sp>
      <p:grpSp>
        <p:nvGrpSpPr>
          <p:cNvPr id="10" name="object 3">
            <a:extLst>
              <a:ext uri="{FF2B5EF4-FFF2-40B4-BE49-F238E27FC236}">
                <a16:creationId xmlns:a16="http://schemas.microsoft.com/office/drawing/2014/main" id="{E882FAC9-5683-1979-E464-14DCC55B24D7}"/>
              </a:ext>
            </a:extLst>
          </p:cNvPr>
          <p:cNvGrpSpPr/>
          <p:nvPr/>
        </p:nvGrpSpPr>
        <p:grpSpPr>
          <a:xfrm>
            <a:off x="6471941" y="1462765"/>
            <a:ext cx="2166855" cy="1606874"/>
            <a:chOff x="4549809" y="3283879"/>
            <a:chExt cx="4764405" cy="3533140"/>
          </a:xfrm>
        </p:grpSpPr>
        <p:pic>
          <p:nvPicPr>
            <p:cNvPr id="11" name="object 4">
              <a:extLst>
                <a:ext uri="{FF2B5EF4-FFF2-40B4-BE49-F238E27FC236}">
                  <a16:creationId xmlns:a16="http://schemas.microsoft.com/office/drawing/2014/main" id="{D466CFFE-A0E3-5D79-215A-58F37E7A2F27}"/>
                </a:ext>
              </a:extLst>
            </p:cNvPr>
            <p:cNvPicPr/>
            <p:nvPr/>
          </p:nvPicPr>
          <p:blipFill>
            <a:blip r:embed="rId2" cstate="print"/>
            <a:stretch>
              <a:fillRect/>
            </a:stretch>
          </p:blipFill>
          <p:spPr>
            <a:xfrm>
              <a:off x="4549809" y="5877936"/>
              <a:ext cx="4764043" cy="938610"/>
            </a:xfrm>
            <a:prstGeom prst="rect">
              <a:avLst/>
            </a:prstGeom>
          </p:spPr>
        </p:pic>
        <p:pic>
          <p:nvPicPr>
            <p:cNvPr id="12" name="object 5">
              <a:extLst>
                <a:ext uri="{FF2B5EF4-FFF2-40B4-BE49-F238E27FC236}">
                  <a16:creationId xmlns:a16="http://schemas.microsoft.com/office/drawing/2014/main" id="{0D44B4E8-0614-1153-C022-D72F94DC823D}"/>
                </a:ext>
              </a:extLst>
            </p:cNvPr>
            <p:cNvPicPr/>
            <p:nvPr/>
          </p:nvPicPr>
          <p:blipFill>
            <a:blip r:embed="rId3" cstate="print"/>
            <a:stretch>
              <a:fillRect/>
            </a:stretch>
          </p:blipFill>
          <p:spPr>
            <a:xfrm>
              <a:off x="5899296" y="3283879"/>
              <a:ext cx="2065067" cy="1950097"/>
            </a:xfrm>
            <a:prstGeom prst="rect">
              <a:avLst/>
            </a:prstGeom>
          </p:spPr>
        </p:pic>
      </p:grpSp>
    </p:spTree>
    <p:extLst>
      <p:ext uri="{BB962C8B-B14F-4D97-AF65-F5344CB8AC3E}">
        <p14:creationId xmlns:p14="http://schemas.microsoft.com/office/powerpoint/2010/main" val="2233464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Mediator Ethical Standards</a:t>
            </a:r>
          </a:p>
        </p:txBody>
      </p:sp>
      <p:pic>
        <p:nvPicPr>
          <p:cNvPr id="3" name="Picture 2">
            <a:extLst>
              <a:ext uri="{FF2B5EF4-FFF2-40B4-BE49-F238E27FC236}">
                <a16:creationId xmlns:a16="http://schemas.microsoft.com/office/drawing/2014/main" id="{49EF0CE1-C6A5-4CBC-A1CA-A5BA3FE8E4D9}"/>
              </a:ext>
            </a:extLst>
          </p:cNvPr>
          <p:cNvPicPr>
            <a:picLocks noChangeAspect="1"/>
          </p:cNvPicPr>
          <p:nvPr/>
        </p:nvPicPr>
        <p:blipFill rotWithShape="1">
          <a:blip r:embed="rId3"/>
          <a:srcRect t="11329" r="1753" b="11460"/>
          <a:stretch/>
        </p:blipFill>
        <p:spPr>
          <a:xfrm>
            <a:off x="689043" y="877398"/>
            <a:ext cx="8085306" cy="3971365"/>
          </a:xfrm>
          <a:prstGeom prst="rect">
            <a:avLst/>
          </a:prstGeom>
        </p:spPr>
      </p:pic>
    </p:spTree>
    <p:extLst>
      <p:ext uri="{BB962C8B-B14F-4D97-AF65-F5344CB8AC3E}">
        <p14:creationId xmlns:p14="http://schemas.microsoft.com/office/powerpoint/2010/main" val="285506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51561"/>
            <a:ext cx="9144000" cy="2984863"/>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defTabSz="457206"/>
            <a:endParaRPr lang="en-US">
              <a:solidFill>
                <a:prstClr val="black"/>
              </a:solidFill>
              <a:latin typeface="Calibri"/>
              <a:sym typeface="Helvetica Neue" pitchFamily="2" charset="0"/>
            </a:endParaRPr>
          </a:p>
        </p:txBody>
      </p:sp>
      <p:cxnSp>
        <p:nvCxnSpPr>
          <p:cNvPr id="6" name="Straight Connector 5"/>
          <p:cNvCxnSpPr/>
          <p:nvPr/>
        </p:nvCxnSpPr>
        <p:spPr>
          <a:xfrm>
            <a:off x="2573381" y="1221377"/>
            <a:ext cx="0" cy="2579914"/>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2651759" y="646021"/>
            <a:ext cx="8386957" cy="3724097"/>
          </a:xfrm>
        </p:spPr>
        <p:txBody>
          <a:bodyPr vert="horz" anchor="ctr"/>
          <a:lstStyle/>
          <a:p>
            <a:pPr fontAlgn="base"/>
            <a:r>
              <a:rPr lang="en-US" b="1" dirty="0"/>
              <a:t>Accessible</a:t>
            </a:r>
          </a:p>
          <a:p>
            <a:pPr fontAlgn="base"/>
            <a:r>
              <a:rPr lang="en-US" b="1" dirty="0"/>
              <a:t>Accountable</a:t>
            </a:r>
          </a:p>
          <a:p>
            <a:pPr fontAlgn="base"/>
            <a:r>
              <a:rPr lang="en-US" b="1" dirty="0"/>
              <a:t>Competent</a:t>
            </a:r>
          </a:p>
          <a:p>
            <a:pPr fontAlgn="base"/>
            <a:r>
              <a:rPr lang="en-US" b="1" dirty="0"/>
              <a:t>Confidential</a:t>
            </a:r>
          </a:p>
          <a:p>
            <a:pPr fontAlgn="base"/>
            <a:r>
              <a:rPr lang="en-US" b="1" dirty="0"/>
              <a:t>Equal</a:t>
            </a:r>
          </a:p>
          <a:p>
            <a:pPr fontAlgn="base"/>
            <a:r>
              <a:rPr lang="en-US" b="1" dirty="0"/>
              <a:t>Fair/Impartial/Neutral</a:t>
            </a:r>
          </a:p>
          <a:p>
            <a:pPr fontAlgn="base"/>
            <a:r>
              <a:rPr lang="en-US" b="1" dirty="0"/>
              <a:t>Legal</a:t>
            </a:r>
          </a:p>
          <a:p>
            <a:pPr fontAlgn="base"/>
            <a:r>
              <a:rPr lang="en-US" b="1" dirty="0"/>
              <a:t>Secure</a:t>
            </a:r>
          </a:p>
          <a:p>
            <a:pPr fontAlgn="base"/>
            <a:r>
              <a:rPr lang="en-US" b="1" dirty="0"/>
              <a:t>Transparent</a:t>
            </a:r>
            <a:endParaRPr lang="en-US" dirty="0"/>
          </a:p>
        </p:txBody>
      </p:sp>
      <p:sp>
        <p:nvSpPr>
          <p:cNvPr id="2" name="Title 1"/>
          <p:cNvSpPr>
            <a:spLocks noGrp="1"/>
          </p:cNvSpPr>
          <p:nvPr>
            <p:ph type="title"/>
          </p:nvPr>
        </p:nvSpPr>
        <p:spPr>
          <a:xfrm>
            <a:off x="400661" y="1788999"/>
            <a:ext cx="2002910" cy="1477328"/>
          </a:xfrm>
        </p:spPr>
        <p:txBody>
          <a:bodyPr/>
          <a:lstStyle/>
          <a:p>
            <a:pPr algn="r"/>
            <a:r>
              <a:rPr lang="en-US" b="0" dirty="0"/>
              <a:t>Online</a:t>
            </a:r>
            <a:br>
              <a:rPr lang="en-US" b="0" dirty="0"/>
            </a:br>
            <a:r>
              <a:rPr lang="en-US" b="0" dirty="0"/>
              <a:t>Mediator</a:t>
            </a:r>
            <a:r>
              <a:rPr lang="en-US" dirty="0"/>
              <a:t> </a:t>
            </a:r>
            <a:r>
              <a:rPr lang="en-US" dirty="0">
                <a:solidFill>
                  <a:schemeClr val="accent5"/>
                </a:solidFill>
              </a:rPr>
              <a:t>Ethical Standards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76" y="4676217"/>
            <a:ext cx="1010900" cy="351559"/>
          </a:xfrm>
          <a:prstGeom prst="rect">
            <a:avLst/>
          </a:prstGeom>
        </p:spPr>
      </p:pic>
    </p:spTree>
    <p:extLst>
      <p:ext uri="{BB962C8B-B14F-4D97-AF65-F5344CB8AC3E}">
        <p14:creationId xmlns:p14="http://schemas.microsoft.com/office/powerpoint/2010/main" val="3999388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55154" y="818010"/>
            <a:ext cx="8552291" cy="3550065"/>
          </a:xfrm>
        </p:spPr>
        <p:txBody>
          <a:bodyPr/>
          <a:lstStyle/>
          <a:p>
            <a:pPr fontAlgn="base"/>
            <a:r>
              <a:rPr lang="en-US" sz="2800" dirty="0"/>
              <a:t>Potential for Abuse </a:t>
            </a:r>
          </a:p>
          <a:p>
            <a:pPr lvl="1" fontAlgn="base"/>
            <a:r>
              <a:rPr lang="en-US" sz="2000" dirty="0"/>
              <a:t>(it’s easy to build an online kangaroo court)</a:t>
            </a:r>
          </a:p>
          <a:p>
            <a:pPr fontAlgn="base"/>
            <a:r>
              <a:rPr lang="en-US" sz="2800" dirty="0"/>
              <a:t>Certifying and auditing ODR systems</a:t>
            </a:r>
          </a:p>
          <a:p>
            <a:pPr fontAlgn="base"/>
            <a:r>
              <a:rPr lang="en-US" sz="2800" dirty="0"/>
              <a:t>Monitoring for ongoing compliance</a:t>
            </a:r>
          </a:p>
          <a:p>
            <a:pPr fontAlgn="base"/>
            <a:r>
              <a:rPr lang="en-US" sz="2800" dirty="0"/>
              <a:t>Processing complaints</a:t>
            </a:r>
          </a:p>
          <a:p>
            <a:pPr fontAlgn="base"/>
            <a:r>
              <a:rPr lang="en-US" sz="2800" dirty="0"/>
              <a:t>Following the money / perverse incentives</a:t>
            </a:r>
          </a:p>
          <a:p>
            <a:pPr fontAlgn="base"/>
            <a:r>
              <a:rPr lang="en-US" sz="2800" dirty="0"/>
              <a:t>Ethics for the use of algorithmic resolution tools</a:t>
            </a:r>
          </a:p>
        </p:txBody>
      </p:sp>
      <p:sp>
        <p:nvSpPr>
          <p:cNvPr id="5" name="Title 4"/>
          <p:cNvSpPr>
            <a:spLocks noGrp="1"/>
          </p:cNvSpPr>
          <p:nvPr>
            <p:ph type="title"/>
          </p:nvPr>
        </p:nvSpPr>
        <p:spPr>
          <a:xfrm>
            <a:off x="450029" y="194967"/>
            <a:ext cx="7210687" cy="536936"/>
          </a:xfrm>
        </p:spPr>
        <p:txBody>
          <a:bodyPr/>
          <a:lstStyle/>
          <a:p>
            <a:r>
              <a:rPr lang="en-US" dirty="0"/>
              <a:t>Ethics for Platform Designers</a:t>
            </a:r>
          </a:p>
        </p:txBody>
      </p:sp>
    </p:spTree>
    <p:extLst>
      <p:ext uri="{BB962C8B-B14F-4D97-AF65-F5344CB8AC3E}">
        <p14:creationId xmlns:p14="http://schemas.microsoft.com/office/powerpoint/2010/main" val="3168291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3284" y="304801"/>
            <a:ext cx="6902824" cy="523220"/>
          </a:xfrm>
          <a:prstGeom prst="rect">
            <a:avLst/>
          </a:prstGeom>
          <a:noFill/>
        </p:spPr>
        <p:txBody>
          <a:bodyPr wrap="square" rtlCol="0">
            <a:spAutoFit/>
          </a:bodyPr>
          <a:lstStyle/>
          <a:p>
            <a:pPr defTabSz="457206">
              <a:defRPr/>
            </a:pPr>
            <a:r>
              <a:rPr lang="en-US" sz="2800" b="1" dirty="0">
                <a:solidFill>
                  <a:prstClr val="black"/>
                </a:solidFill>
                <a:latin typeface="Calibri"/>
                <a:sym typeface="Helvetica Neue" pitchFamily="2" charset="0"/>
              </a:rPr>
              <a:t>What’s Coming</a:t>
            </a:r>
            <a:endParaRPr lang="en-US" b="1" dirty="0">
              <a:solidFill>
                <a:prstClr val="black"/>
              </a:solidFill>
              <a:latin typeface="Calibri"/>
              <a:sym typeface="Helvetica Neue" pitchFamily="2" charset="0"/>
            </a:endParaRPr>
          </a:p>
        </p:txBody>
      </p:sp>
      <p:sp>
        <p:nvSpPr>
          <p:cNvPr id="4" name="Text Placeholder 2">
            <a:extLst>
              <a:ext uri="{FF2B5EF4-FFF2-40B4-BE49-F238E27FC236}">
                <a16:creationId xmlns:a16="http://schemas.microsoft.com/office/drawing/2014/main" id="{4C786B27-37BB-4A35-A3B9-E69C075C82B3}"/>
              </a:ext>
            </a:extLst>
          </p:cNvPr>
          <p:cNvSpPr txBox="1">
            <a:spLocks/>
          </p:cNvSpPr>
          <p:nvPr/>
        </p:nvSpPr>
        <p:spPr>
          <a:xfrm>
            <a:off x="400618" y="1362138"/>
            <a:ext cx="3261313" cy="358255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4" indent="-342904" defTabSz="457206">
              <a:spcAft>
                <a:spcPts val="600"/>
              </a:spcAft>
            </a:pPr>
            <a:r>
              <a:rPr lang="en-US" sz="2000" dirty="0">
                <a:solidFill>
                  <a:prstClr val="black"/>
                </a:solidFill>
                <a:latin typeface="Tahoma" charset="0"/>
                <a:ea typeface="Tahoma" charset="0"/>
                <a:cs typeface="Tahoma" charset="0"/>
                <a:sym typeface="Helvetica Neue" pitchFamily="2" charset="0"/>
              </a:rPr>
              <a:t>Smart Contracts</a:t>
            </a:r>
          </a:p>
          <a:p>
            <a:pPr marL="342904" indent="-342904" defTabSz="457206">
              <a:spcAft>
                <a:spcPts val="600"/>
              </a:spcAft>
            </a:pPr>
            <a:r>
              <a:rPr lang="en-US" sz="2000" dirty="0">
                <a:solidFill>
                  <a:prstClr val="black"/>
                </a:solidFill>
                <a:latin typeface="Tahoma" charset="0"/>
                <a:ea typeface="Tahoma" charset="0"/>
                <a:cs typeface="Tahoma" charset="0"/>
                <a:sym typeface="Helvetica Neue" pitchFamily="2" charset="0"/>
              </a:rPr>
              <a:t>Blockchain</a:t>
            </a:r>
          </a:p>
          <a:p>
            <a:pPr marL="342904" indent="-342904" defTabSz="457206">
              <a:spcAft>
                <a:spcPts val="600"/>
              </a:spcAft>
            </a:pPr>
            <a:r>
              <a:rPr lang="en-US" sz="2000" dirty="0">
                <a:solidFill>
                  <a:prstClr val="black"/>
                </a:solidFill>
                <a:latin typeface="Tahoma" charset="0"/>
                <a:ea typeface="Tahoma" charset="0"/>
                <a:cs typeface="Tahoma" charset="0"/>
                <a:sym typeface="Helvetica Neue" pitchFamily="2" charset="0"/>
              </a:rPr>
              <a:t>Machine learning</a:t>
            </a:r>
          </a:p>
          <a:p>
            <a:pPr marL="342904" indent="-342904" defTabSz="457206">
              <a:spcAft>
                <a:spcPts val="600"/>
              </a:spcAft>
            </a:pPr>
            <a:r>
              <a:rPr lang="en-US" sz="2000" dirty="0">
                <a:solidFill>
                  <a:prstClr val="black"/>
                </a:solidFill>
                <a:latin typeface="Tahoma" charset="0"/>
                <a:ea typeface="Tahoma" charset="0"/>
                <a:cs typeface="Tahoma" charset="0"/>
                <a:sym typeface="Helvetica Neue" pitchFamily="2" charset="0"/>
              </a:rPr>
              <a:t>Algorithmic resolutions</a:t>
            </a:r>
          </a:p>
          <a:p>
            <a:pPr marL="342904" indent="-342904" defTabSz="457206">
              <a:spcAft>
                <a:spcPts val="600"/>
              </a:spcAft>
            </a:pPr>
            <a:r>
              <a:rPr lang="en-US" sz="2000" dirty="0">
                <a:solidFill>
                  <a:prstClr val="black"/>
                </a:solidFill>
                <a:latin typeface="Tahoma" charset="0"/>
                <a:ea typeface="Tahoma" charset="0"/>
                <a:cs typeface="Tahoma" charset="0"/>
                <a:sym typeface="Helvetica Neue" pitchFamily="2" charset="0"/>
              </a:rPr>
              <a:t>Decentralized</a:t>
            </a:r>
            <a:br>
              <a:rPr lang="en-US" sz="2000" dirty="0">
                <a:solidFill>
                  <a:prstClr val="black"/>
                </a:solidFill>
                <a:latin typeface="Tahoma" charset="0"/>
                <a:ea typeface="Tahoma" charset="0"/>
                <a:cs typeface="Tahoma" charset="0"/>
                <a:sym typeface="Helvetica Neue" pitchFamily="2" charset="0"/>
              </a:rPr>
            </a:br>
            <a:r>
              <a:rPr lang="en-US" sz="2000" dirty="0">
                <a:solidFill>
                  <a:prstClr val="black"/>
                </a:solidFill>
                <a:latin typeface="Tahoma" charset="0"/>
                <a:ea typeface="Tahoma" charset="0"/>
                <a:cs typeface="Tahoma" charset="0"/>
                <a:sym typeface="Helvetica Neue" pitchFamily="2" charset="0"/>
              </a:rPr>
              <a:t>justice</a:t>
            </a:r>
          </a:p>
          <a:p>
            <a:pPr marL="342904" indent="-342904" defTabSz="457206">
              <a:spcAft>
                <a:spcPts val="600"/>
              </a:spcAft>
            </a:pPr>
            <a:endParaRPr lang="en-US" sz="2800" dirty="0">
              <a:solidFill>
                <a:prstClr val="black"/>
              </a:solidFill>
              <a:latin typeface="Tahoma" charset="0"/>
              <a:ea typeface="Tahoma" charset="0"/>
              <a:cs typeface="Tahoma" charset="0"/>
              <a:sym typeface="Helvetica Neue" pitchFamily="2" charset="0"/>
            </a:endParaRPr>
          </a:p>
        </p:txBody>
      </p:sp>
      <p:pic>
        <p:nvPicPr>
          <p:cNvPr id="2" name="Picture 1">
            <a:extLst>
              <a:ext uri="{FF2B5EF4-FFF2-40B4-BE49-F238E27FC236}">
                <a16:creationId xmlns:a16="http://schemas.microsoft.com/office/drawing/2014/main" id="{B4BE871C-76B7-4E41-BBF5-B6D41BBBD7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29013" y="265064"/>
            <a:ext cx="3486150" cy="2128838"/>
          </a:xfrm>
          <a:prstGeom prst="rect">
            <a:avLst/>
          </a:prstGeom>
        </p:spPr>
      </p:pic>
      <p:pic>
        <p:nvPicPr>
          <p:cNvPr id="8" name="Picture 7">
            <a:extLst>
              <a:ext uri="{FF2B5EF4-FFF2-40B4-BE49-F238E27FC236}">
                <a16:creationId xmlns:a16="http://schemas.microsoft.com/office/drawing/2014/main" id="{DC4446DD-7D27-4A0E-9ACC-9B5A1039391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79929" y="1576315"/>
            <a:ext cx="3752746" cy="2187054"/>
          </a:xfrm>
          <a:prstGeom prst="rect">
            <a:avLst/>
          </a:prstGeom>
        </p:spPr>
      </p:pic>
      <p:pic>
        <p:nvPicPr>
          <p:cNvPr id="10" name="Picture 9">
            <a:extLst>
              <a:ext uri="{FF2B5EF4-FFF2-40B4-BE49-F238E27FC236}">
                <a16:creationId xmlns:a16="http://schemas.microsoft.com/office/drawing/2014/main" id="{A428784F-D0AF-47AC-B7BF-3300671EC1E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152846" y="3299347"/>
            <a:ext cx="3425588" cy="1538785"/>
          </a:xfrm>
          <a:prstGeom prst="rect">
            <a:avLst/>
          </a:prstGeom>
        </p:spPr>
      </p:pic>
    </p:spTree>
    <p:extLst>
      <p:ext uri="{BB962C8B-B14F-4D97-AF65-F5344CB8AC3E}">
        <p14:creationId xmlns:p14="http://schemas.microsoft.com/office/powerpoint/2010/main" val="1658681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40502" y="439517"/>
            <a:ext cx="7210687" cy="536936"/>
          </a:xfrm>
        </p:spPr>
        <p:txBody>
          <a:bodyPr/>
          <a:lstStyle/>
          <a:p>
            <a:r>
              <a:rPr lang="en-US" dirty="0"/>
              <a:t>What’s Coming</a:t>
            </a:r>
          </a:p>
        </p:txBody>
      </p:sp>
      <p:pic>
        <p:nvPicPr>
          <p:cNvPr id="5122" name="Picture 2" descr="Report shows consumers don’t trust artificial intelligence">
            <a:extLst>
              <a:ext uri="{FF2B5EF4-FFF2-40B4-BE49-F238E27FC236}">
                <a16:creationId xmlns:a16="http://schemas.microsoft.com/office/drawing/2014/main" id="{D247A0A2-6010-DB0A-4906-1389B78CF8A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212" r="18557"/>
          <a:stretch/>
        </p:blipFill>
        <p:spPr bwMode="auto">
          <a:xfrm>
            <a:off x="4366648" y="439517"/>
            <a:ext cx="4258160" cy="331470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EB78993E-4D4B-1828-232F-15052623A33F}"/>
              </a:ext>
            </a:extLst>
          </p:cNvPr>
          <p:cNvSpPr txBox="1">
            <a:spLocks/>
          </p:cNvSpPr>
          <p:nvPr/>
        </p:nvSpPr>
        <p:spPr>
          <a:xfrm>
            <a:off x="426204" y="1034759"/>
            <a:ext cx="2948553" cy="3858831"/>
          </a:xfrm>
          <a:prstGeom prst="rect">
            <a:avLst/>
          </a:prstGeom>
        </p:spPr>
        <p:txBody>
          <a:bodyPr anchor="ct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28603" indent="-228603" defTabSz="914411">
              <a:lnSpc>
                <a:spcPct val="100000"/>
              </a:lnSpc>
              <a:defRPr/>
            </a:pPr>
            <a:r>
              <a:rPr lang="en-US" altLang="en-US" sz="1800" dirty="0">
                <a:solidFill>
                  <a:srgbClr val="1F497D"/>
                </a:solidFill>
                <a:latin typeface="Tahoma" charset="0"/>
                <a:ea typeface="Tahoma" charset="0"/>
                <a:cs typeface="Tahoma" charset="0"/>
                <a:sym typeface="Helvetica Neue" pitchFamily="2" charset="0"/>
              </a:rPr>
              <a:t>AI agents will expand access to DR</a:t>
            </a:r>
          </a:p>
          <a:p>
            <a:pPr marL="228603" indent="-228603" defTabSz="914411">
              <a:lnSpc>
                <a:spcPct val="100000"/>
              </a:lnSpc>
              <a:defRPr/>
            </a:pPr>
            <a:r>
              <a:rPr lang="en-US" sz="1800" dirty="0">
                <a:solidFill>
                  <a:srgbClr val="1F497D"/>
                </a:solidFill>
                <a:latin typeface="Tahoma" charset="0"/>
                <a:ea typeface="Tahoma" charset="0"/>
                <a:cs typeface="Tahoma" charset="0"/>
                <a:sym typeface="Helvetica Neue" pitchFamily="2" charset="0"/>
              </a:rPr>
              <a:t>Parties will expect to leverage AI in the resolution process</a:t>
            </a:r>
            <a:endParaRPr lang="en-US" sz="1800" dirty="0">
              <a:solidFill>
                <a:srgbClr val="4BACC6"/>
              </a:solidFill>
              <a:latin typeface="Tahoma" charset="0"/>
              <a:ea typeface="Tahoma" charset="0"/>
              <a:cs typeface="Tahoma" charset="0"/>
              <a:sym typeface="Helvetica Neue" pitchFamily="2" charset="0"/>
            </a:endParaRPr>
          </a:p>
          <a:p>
            <a:pPr marL="228603" indent="-228603" defTabSz="914411">
              <a:lnSpc>
                <a:spcPct val="100000"/>
              </a:lnSpc>
              <a:defRPr/>
            </a:pPr>
            <a:r>
              <a:rPr lang="en-US" sz="1800" dirty="0">
                <a:solidFill>
                  <a:srgbClr val="1F497D"/>
                </a:solidFill>
                <a:latin typeface="Tahoma" charset="0"/>
                <a:ea typeface="Tahoma" charset="0"/>
                <a:cs typeface="Tahoma" charset="0"/>
                <a:sym typeface="Helvetica Neue" pitchFamily="2" charset="0"/>
              </a:rPr>
              <a:t>AI agents will improve over time</a:t>
            </a:r>
          </a:p>
          <a:p>
            <a:pPr marL="228603" indent="-228603" defTabSz="914411">
              <a:lnSpc>
                <a:spcPct val="100000"/>
              </a:lnSpc>
              <a:defRPr/>
            </a:pPr>
            <a:r>
              <a:rPr lang="en-US" sz="1800" b="1" dirty="0">
                <a:solidFill>
                  <a:srgbClr val="1F497D"/>
                </a:solidFill>
                <a:latin typeface="Tahoma" charset="0"/>
                <a:ea typeface="Tahoma" charset="0"/>
                <a:cs typeface="Tahoma" charset="0"/>
                <a:sym typeface="Helvetica Neue" pitchFamily="2" charset="0"/>
              </a:rPr>
              <a:t>We need to build our own AIs trained on best practices and ethical guidelines</a:t>
            </a:r>
          </a:p>
        </p:txBody>
      </p:sp>
    </p:spTree>
    <p:extLst>
      <p:ext uri="{BB962C8B-B14F-4D97-AF65-F5344CB8AC3E}">
        <p14:creationId xmlns:p14="http://schemas.microsoft.com/office/powerpoint/2010/main" val="2266101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CF669-78B5-94D9-196C-D08FC718FF53}"/>
            </a:ext>
          </a:extLst>
        </p:cNvPr>
        <p:cNvGrpSpPr/>
        <p:nvPr/>
      </p:nvGrpSpPr>
      <p:grpSpPr>
        <a:xfrm>
          <a:off x="0" y="0"/>
          <a:ext cx="0" cy="0"/>
          <a:chOff x="0" y="0"/>
          <a:chExt cx="0" cy="0"/>
        </a:xfrm>
      </p:grpSpPr>
      <p:pic>
        <p:nvPicPr>
          <p:cNvPr id="8194" name="Picture 2">
            <a:extLst>
              <a:ext uri="{FF2B5EF4-FFF2-40B4-BE49-F238E27FC236}">
                <a16:creationId xmlns:a16="http://schemas.microsoft.com/office/drawing/2014/main" id="{B653A56B-6FBE-E2E7-7C34-A21755E6A77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620" b="9498"/>
          <a:stretch/>
        </p:blipFill>
        <p:spPr bwMode="auto">
          <a:xfrm>
            <a:off x="0" y="1"/>
            <a:ext cx="9095014"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30920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sz="quarter" idx="10"/>
          </p:nvPr>
        </p:nvSpPr>
        <p:spPr>
          <a:xfrm>
            <a:off x="3117225" y="1192814"/>
            <a:ext cx="4310105" cy="2662362"/>
          </a:xfrm>
        </p:spPr>
        <p:txBody>
          <a:bodyPr vert="horz" anchor="ctr"/>
          <a:lstStyle/>
          <a:p>
            <a:pPr>
              <a:spcBef>
                <a:spcPts val="375"/>
              </a:spcBef>
              <a:spcAft>
                <a:spcPts val="375"/>
              </a:spcAft>
            </a:pPr>
            <a:r>
              <a:rPr lang="en-US" altLang="en-US" dirty="0">
                <a:latin typeface="Tahoma" charset="0"/>
                <a:ea typeface="Tahoma" charset="0"/>
                <a:cs typeface="Tahoma" charset="0"/>
              </a:rPr>
              <a:t>You are mediating a dispute between two business partners who are dividing a business and trying to determine how much one partner should pay the other to buy them out of their share. They decide to upload all of the company financials to an AI and ask for the AI’s estimation of the appropriate valuation of the business. One partner uploads the financial data and the AI comes up with an estimate, and the partners agree to use that number. But in later reviewing the data the partner uploaded, you suspect that he may have adjusted a key number in the spreadsheet to influence the AI’s calculations. What do you do?</a:t>
            </a:r>
            <a:endParaRPr lang="en-US" altLang="en-US" b="1" dirty="0">
              <a:latin typeface="Tahoma" charset="0"/>
              <a:ea typeface="Tahoma" charset="0"/>
              <a:cs typeface="Tahoma" charset="0"/>
            </a:endParaRPr>
          </a:p>
        </p:txBody>
      </p: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#1</a:t>
            </a:r>
            <a:endParaRPr lang="en-US" sz="1500" b="0" dirty="0"/>
          </a:p>
        </p:txBody>
      </p:sp>
    </p:spTree>
    <p:extLst>
      <p:ext uri="{BB962C8B-B14F-4D97-AF65-F5344CB8AC3E}">
        <p14:creationId xmlns:p14="http://schemas.microsoft.com/office/powerpoint/2010/main" val="2568646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#2</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lgn="l"/>
            <a:r>
              <a:rPr lang="en-US" b="0" i="0" dirty="0">
                <a:solidFill>
                  <a:schemeClr val="tx2"/>
                </a:solidFill>
                <a:effectLst/>
                <a:latin typeface="Arial" panose="020B0604020202020204" pitchFamily="34" charset="0"/>
              </a:rPr>
              <a:t>As a mediator, you use AI to generate a possible solutions to a dispute between two parties in different countries. After some discussion and consideration of different draft agreements generated by the AI, the parties find a solution and sign. </a:t>
            </a:r>
            <a:r>
              <a:rPr lang="en-US" dirty="0">
                <a:solidFill>
                  <a:schemeClr val="tx2"/>
                </a:solidFill>
                <a:latin typeface="Arial" panose="020B0604020202020204" pitchFamily="34" charset="0"/>
              </a:rPr>
              <a:t>Two months later, a lawyer for one of the parties (who did not represent them at the time of the mediation) contacts you and informs you that the legislature in the home geography for their client does not recognize the enforceability of AI generated agreements, and the lawyer is advising their client that the mediation agreement is invalid. What would you do?</a:t>
            </a:r>
            <a:endParaRPr lang="en-US" b="0" i="0" dirty="0">
              <a:solidFill>
                <a:schemeClr val="tx2"/>
              </a:solidFill>
              <a:effectLst/>
              <a:latin typeface="Arial" panose="020B0604020202020204" pitchFamily="34" charset="0"/>
            </a:endParaRPr>
          </a:p>
        </p:txBody>
      </p:sp>
    </p:spTree>
    <p:extLst>
      <p:ext uri="{BB962C8B-B14F-4D97-AF65-F5344CB8AC3E}">
        <p14:creationId xmlns:p14="http://schemas.microsoft.com/office/powerpoint/2010/main" val="27033622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#3</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lgn="l"/>
            <a:r>
              <a:rPr lang="en-US" b="0" i="0" dirty="0">
                <a:solidFill>
                  <a:schemeClr val="tx2"/>
                </a:solidFill>
                <a:effectLst/>
                <a:latin typeface="Arial" panose="020B0604020202020204" pitchFamily="34" charset="0"/>
              </a:rPr>
              <a:t>A mediator uses an AI to consult on a case, and after analyzing the information submitted the AI suggests one of the documents shared by the complainant is inauthentic. There is no indication visible to the mediator that the document is illegitimate, but the AI is steadfast in its judgement (and it won’t explain its reasoning). How would you handle this situation?</a:t>
            </a:r>
          </a:p>
        </p:txBody>
      </p:sp>
    </p:spTree>
    <p:extLst>
      <p:ext uri="{BB962C8B-B14F-4D97-AF65-F5344CB8AC3E}">
        <p14:creationId xmlns:p14="http://schemas.microsoft.com/office/powerpoint/2010/main" val="41424674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#4</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lgn="l"/>
            <a:r>
              <a:rPr lang="en-US" b="0" i="0" dirty="0">
                <a:solidFill>
                  <a:schemeClr val="tx2"/>
                </a:solidFill>
                <a:effectLst/>
                <a:latin typeface="Arial" panose="020B0604020202020204" pitchFamily="34" charset="0"/>
              </a:rPr>
              <a:t>A mediator submits case facts to a publicly available AI that does not protect the confidentiality of submissions. The mediator did not realize that the AI integrates information from submissions into its public data, and later when the mediator asks specific questions about the individual case the AI answers them. What would you do?</a:t>
            </a:r>
          </a:p>
        </p:txBody>
      </p:sp>
    </p:spTree>
    <p:extLst>
      <p:ext uri="{BB962C8B-B14F-4D97-AF65-F5344CB8AC3E}">
        <p14:creationId xmlns:p14="http://schemas.microsoft.com/office/powerpoint/2010/main" val="26663701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#5</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lgn="l"/>
            <a:r>
              <a:rPr lang="en-US" b="0" i="0" dirty="0">
                <a:solidFill>
                  <a:schemeClr val="tx2"/>
                </a:solidFill>
                <a:effectLst/>
                <a:latin typeface="Arial" panose="020B0604020202020204" pitchFamily="34" charset="0"/>
              </a:rPr>
              <a:t>A mediator uses AI to generate a settlement agreement and shares it with the parties, and the parties see that one of the points of agreement appears to be hallucinated, so they ask if the mediator used an AI tool to generate the document. The mediator did not inform the parties in advance that they would use AI tools in the mediation. What would you do?</a:t>
            </a:r>
          </a:p>
        </p:txBody>
      </p:sp>
    </p:spTree>
    <p:extLst>
      <p:ext uri="{BB962C8B-B14F-4D97-AF65-F5344CB8AC3E}">
        <p14:creationId xmlns:p14="http://schemas.microsoft.com/office/powerpoint/2010/main" val="1291792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#6</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spcBef>
                <a:spcPts val="375"/>
              </a:spcBef>
              <a:spcAft>
                <a:spcPts val="375"/>
              </a:spcAft>
            </a:pPr>
            <a:r>
              <a:rPr lang="en-US" altLang="en-US" dirty="0">
                <a:latin typeface="Tahoma" charset="0"/>
                <a:ea typeface="Tahoma" charset="0"/>
                <a:cs typeface="Tahoma" charset="0"/>
              </a:rPr>
              <a:t>You are mediating a workplace dispute in a text-based discussion over unpaid wages, and the posts from the business seem oddly generic to you. The former employee keeps asking specific questions and the business manager keeps responding in generalities. You suspect the manager may be generating their responses in an AI program, or an AI program is participating in the process instead of the live manager.  What do you do?</a:t>
            </a:r>
            <a:endParaRPr lang="en-US" altLang="en-US" b="1" dirty="0">
              <a:latin typeface="Tahoma" charset="0"/>
              <a:ea typeface="Tahoma" charset="0"/>
              <a:cs typeface="Tahoma" charset="0"/>
            </a:endParaRPr>
          </a:p>
        </p:txBody>
      </p:sp>
    </p:spTree>
    <p:extLst>
      <p:ext uri="{BB962C8B-B14F-4D97-AF65-F5344CB8AC3E}">
        <p14:creationId xmlns:p14="http://schemas.microsoft.com/office/powerpoint/2010/main" val="30800982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43241" y="1426789"/>
            <a:ext cx="6857519" cy="2194406"/>
          </a:xfrm>
          <a:prstGeom prst="rect">
            <a:avLst/>
          </a:prstGeom>
          <a:solidFill>
            <a:schemeClr val="bg1">
              <a:alpha val="2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747" rtl="0" eaLnBrk="0" fontAlgn="base" latinLnBrk="0" hangingPunct="0">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Calibri"/>
              <a:ea typeface="+mn-ea"/>
              <a:cs typeface="+mn-cs"/>
            </a:endParaRPr>
          </a:p>
        </p:txBody>
      </p:sp>
      <p:cxnSp>
        <p:nvCxnSpPr>
          <p:cNvPr id="6" name="Straight Connector 5"/>
          <p:cNvCxnSpPr/>
          <p:nvPr/>
        </p:nvCxnSpPr>
        <p:spPr>
          <a:xfrm>
            <a:off x="3073141" y="1549245"/>
            <a:ext cx="0" cy="1954393"/>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478005" y="2322656"/>
            <a:ext cx="1482485" cy="402674"/>
          </a:xfrm>
        </p:spPr>
        <p:txBody>
          <a:bodyPr/>
          <a:lstStyle/>
          <a:p>
            <a:pPr algn="r"/>
            <a:r>
              <a:rPr lang="en-US" sz="1500" b="0" dirty="0">
                <a:solidFill>
                  <a:schemeClr val="accent5"/>
                </a:solidFill>
              </a:rPr>
              <a:t>AI Practice Dilemma #7</a:t>
            </a:r>
            <a:endParaRPr lang="en-US" sz="1500" b="0" dirty="0"/>
          </a:p>
        </p:txBody>
      </p:sp>
      <p:sp>
        <p:nvSpPr>
          <p:cNvPr id="8" name="Text Placeholder 2"/>
          <p:cNvSpPr>
            <a:spLocks noGrp="1"/>
          </p:cNvSpPr>
          <p:nvPr>
            <p:ph type="body" sz="quarter" idx="10"/>
          </p:nvPr>
        </p:nvSpPr>
        <p:spPr>
          <a:xfrm>
            <a:off x="3117225" y="1192814"/>
            <a:ext cx="4310105" cy="2662362"/>
          </a:xfrm>
        </p:spPr>
        <p:txBody>
          <a:bodyPr vert="horz" anchor="ctr"/>
          <a:lstStyle/>
          <a:p>
            <a:pPr algn="l"/>
            <a:r>
              <a:rPr lang="en-US" b="0" i="0" dirty="0">
                <a:solidFill>
                  <a:schemeClr val="tx2"/>
                </a:solidFill>
                <a:effectLst/>
                <a:latin typeface="Arial" panose="020B0604020202020204" pitchFamily="34" charset="0"/>
              </a:rPr>
              <a:t>As a mediator, and with the agreement of your parties, you use an AI tool to generate some solution possibilities, and the parties decide to use one of the solutions as the basis for their own agreement. </a:t>
            </a:r>
            <a:r>
              <a:rPr lang="en-US" dirty="0">
                <a:solidFill>
                  <a:schemeClr val="tx2"/>
                </a:solidFill>
                <a:latin typeface="Arial" panose="020B0604020202020204" pitchFamily="34" charset="0"/>
              </a:rPr>
              <a:t>You build an agreement around the solution and the parties sign it. A few months later a news report reveals that the AI tool you utilized was trained on some fake data that could potentially bias the solutions it recommends. One of the parties contacts you expressing concerns that maybe the fake data could have affected the solution it proposed in her case. </a:t>
            </a:r>
            <a:r>
              <a:rPr lang="en-US" b="0" i="0" dirty="0">
                <a:solidFill>
                  <a:schemeClr val="tx2"/>
                </a:solidFill>
                <a:effectLst/>
                <a:latin typeface="Arial" panose="020B0604020202020204" pitchFamily="34" charset="0"/>
              </a:rPr>
              <a:t>How would you respond?</a:t>
            </a:r>
          </a:p>
        </p:txBody>
      </p:sp>
    </p:spTree>
    <p:extLst>
      <p:ext uri="{BB962C8B-B14F-4D97-AF65-F5344CB8AC3E}">
        <p14:creationId xmlns:p14="http://schemas.microsoft.com/office/powerpoint/2010/main" val="935363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TITLES">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364A838A-7883-B54B-A670-C623A517B2D3}"/>
    </a:ext>
  </a:extLst>
</a:theme>
</file>

<file path=ppt/theme/theme2.xml><?xml version="1.0" encoding="utf-8"?>
<a:theme xmlns:a="http://schemas.openxmlformats.org/drawingml/2006/main" name="SECTIONS">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F2C7337F-0557-5E44-A777-087EE35F7162}"/>
    </a:ext>
  </a:extLst>
</a:theme>
</file>

<file path=ppt/theme/theme3.xml><?xml version="1.0" encoding="utf-8"?>
<a:theme xmlns:a="http://schemas.openxmlformats.org/drawingml/2006/main" name="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4.xml><?xml version="1.0" encoding="utf-8"?>
<a:theme xmlns:a="http://schemas.openxmlformats.org/drawingml/2006/main" name="CONTENT DARK">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lumMod val="75000"/>
                <a:lumOff val="25000"/>
              </a:schemeClr>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BC347343-2C83-644C-A4F7-F143DEB3E6B1}"/>
    </a:ext>
  </a:extLst>
</a:theme>
</file>

<file path=ppt/theme/theme5.xml><?xml version="1.0" encoding="utf-8"?>
<a:theme xmlns:a="http://schemas.openxmlformats.org/drawingml/2006/main" name="CONTENT BLUE">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2D4CB7B8-20BF-E44A-B6D2-2449CC449397}"/>
    </a:ext>
  </a:extLst>
</a:theme>
</file>

<file path=ppt/theme/theme6.xml><?xml version="1.0" encoding="utf-8"?>
<a:theme xmlns:a="http://schemas.openxmlformats.org/drawingml/2006/main" name="1_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7.xml><?xml version="1.0" encoding="utf-8"?>
<a:theme xmlns:a="http://schemas.openxmlformats.org/drawingml/2006/main" name="2015_PPT Temp W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17_PPT Temp WIDE v3.potx" id="{63A59DC0-2D35-BF45-9F1C-2215B611504D}" vid="{50B50A36-2822-314E-B59A-DEB6014686F5}"/>
    </a:ext>
  </a:extLst>
</a:theme>
</file>

<file path=ppt/theme/theme8.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Title - MINIMALIST">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6350" cap="sq" algn="ctr">
          <a:solidFill>
            <a:schemeClr val="bg1">
              <a:lumMod val="50000"/>
            </a:schemeClr>
          </a:solidFill>
          <a:miter lim="800000"/>
          <a:headEnd/>
          <a:tailEnd/>
        </a:ln>
        <a:effectLst/>
      </a:spPr>
      <a:bodyPr wrap="none" anchor="ctr"/>
      <a:lstStyle>
        <a:defPPr algn="ctr">
          <a:defRPr dirty="0" smtClean="0">
            <a:solidFill>
              <a:schemeClr val="tx1">
                <a:lumMod val="75000"/>
                <a:lumOff val="25000"/>
              </a:schemeClr>
            </a:solidFill>
            <a:latin typeface="Tahoma" pitchFamily="34" charset="0"/>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square">
        <a:spAutoFit/>
      </a:bodyPr>
      <a:lstStyle>
        <a:defPPr>
          <a:defRPr sz="1600" dirty="0" smtClean="0">
            <a:solidFill>
              <a:schemeClr val="tx1">
                <a:lumMod val="75000"/>
                <a:lumOff val="25000"/>
              </a:schemeClr>
            </a:solidFill>
            <a:latin typeface="Tahoma" pitchFamily="34" charset="0"/>
            <a:cs typeface="Tahoma" pitchFamily="34" charset="0"/>
          </a:defRPr>
        </a:defPPr>
      </a:lstStyle>
    </a:txDef>
  </a:objectDefaults>
  <a:extraClrSchemeLst/>
  <a:extLst>
    <a:ext uri="{05A4C25C-085E-4340-85A3-A5531E510DB2}">
      <thm15:themeFamily xmlns:thm15="http://schemas.microsoft.com/office/thememl/2012/main" name="Tyler Tech Presentation Template - MINIMALIST v11.2018.potx" id="{E260E0D9-AB15-3646-BE78-806C49881B08}" vid="{A07E8197-EE8B-F241-95A4-08A6C12C358E}"/>
    </a:ext>
  </a:extLst>
</a:theme>
</file>

<file path=ppt/theme/theme12.xml><?xml version="1.0" encoding="utf-8"?>
<a:theme xmlns:a="http://schemas.openxmlformats.org/drawingml/2006/main" name="2_Exec Forum 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6350" cap="sq" algn="ctr">
          <a:solidFill>
            <a:schemeClr val="bg1">
              <a:lumMod val="50000"/>
            </a:schemeClr>
          </a:solidFill>
          <a:miter lim="800000"/>
          <a:headEnd/>
          <a:tailEnd/>
        </a:ln>
        <a:effectLst/>
      </a:spPr>
      <a:bodyPr wrap="none" anchor="ctr"/>
      <a:lstStyle>
        <a:defPPr algn="ctr">
          <a:defRPr dirty="0" smtClean="0">
            <a:solidFill>
              <a:schemeClr val="tx1">
                <a:lumMod val="75000"/>
                <a:lumOff val="25000"/>
              </a:schemeClr>
            </a:solidFill>
            <a:latin typeface="Tahoma" pitchFamily="34" charset="0"/>
            <a:cs typeface="Tahoma" pitchFamily="34" charset="0"/>
          </a:defRPr>
        </a:defPPr>
      </a:lstStyle>
    </a:spDef>
    <a:lnDef>
      <a:spPr bwMode="auto">
        <a:solidFill>
          <a:schemeClr val="accent2"/>
        </a:solidFill>
        <a:ln w="6350" cap="sq" cmpd="sng" algn="ctr">
          <a:solidFill>
            <a:schemeClr val="tx1">
              <a:lumMod val="50000"/>
              <a:lumOff val="50000"/>
            </a:schemeClr>
          </a:solidFill>
          <a:prstDash val="solid"/>
          <a:round/>
          <a:headEnd type="oval" w="sm" len="sm"/>
          <a:tailEnd type="oval" w="sm" len="sm"/>
        </a:ln>
        <a:effectLst/>
      </a:spPr>
      <a:bodyPr/>
      <a:lstStyle/>
    </a:lnDef>
    <a:txDef>
      <a:spPr bwMode="auto">
        <a:noFill/>
        <a:ln w="12700" cap="sq" algn="ctr">
          <a:noFill/>
          <a:miter lim="800000"/>
          <a:headEnd/>
          <a:tailEnd/>
        </a:ln>
        <a:effectLst/>
      </a:spPr>
      <a:bodyPr wrap="square">
        <a:spAutoFit/>
      </a:bodyPr>
      <a:lstStyle>
        <a:defPPr>
          <a:defRPr sz="1600" dirty="0" smtClean="0">
            <a:solidFill>
              <a:schemeClr val="tx1">
                <a:lumMod val="75000"/>
                <a:lumOff val="25000"/>
              </a:schemeClr>
            </a:solidFill>
            <a:latin typeface="Tahoma" pitchFamily="34" charset="0"/>
            <a:cs typeface="Tahoma" pitchFamily="34" charset="0"/>
          </a:defRPr>
        </a:defPPr>
      </a:lstStyle>
    </a:txDef>
  </a:objectDefaults>
  <a:extraClrSchemeLst/>
  <a:extLst>
    <a:ext uri="{05A4C25C-085E-4340-85A3-A5531E510DB2}">
      <thm15:themeFamily xmlns:thm15="http://schemas.microsoft.com/office/thememl/2012/main" name="2018_PPT Temp WIDE 16-9 v1.potx" id="{151DE7AF-FF74-2849-A07C-C2E8ADFD7FDE}" vid="{135AD3DD-F035-D247-ACA9-B8FAD1AAF31C}"/>
    </a:ext>
  </a:extLst>
</a:theme>
</file>

<file path=ppt/theme/theme13.xml><?xml version="1.0" encoding="utf-8"?>
<a:theme xmlns:a="http://schemas.openxmlformats.org/drawingml/2006/main" name="Connect 2019 - TITLE Slides">
  <a:themeElements>
    <a:clrScheme name="Connect 2019 2 1">
      <a:dk1>
        <a:srgbClr val="000000"/>
      </a:dk1>
      <a:lt1>
        <a:srgbClr val="FFFFFF"/>
      </a:lt1>
      <a:dk2>
        <a:srgbClr val="121941"/>
      </a:dk2>
      <a:lt2>
        <a:srgbClr val="EEECE1"/>
      </a:lt2>
      <a:accent1>
        <a:srgbClr val="4F81BD"/>
      </a:accent1>
      <a:accent2>
        <a:srgbClr val="51BDC5"/>
      </a:accent2>
      <a:accent3>
        <a:srgbClr val="909E42"/>
      </a:accent3>
      <a:accent4>
        <a:srgbClr val="495124"/>
      </a:accent4>
      <a:accent5>
        <a:srgbClr val="0086A1"/>
      </a:accent5>
      <a:accent6>
        <a:srgbClr val="015B97"/>
      </a:accent6>
      <a:hlink>
        <a:srgbClr val="015B97"/>
      </a:hlink>
      <a:folHlink>
        <a:srgbClr val="909E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6350" cap="sq" algn="ctr">
          <a:solidFill>
            <a:schemeClr val="bg1">
              <a:lumMod val="50000"/>
            </a:schemeClr>
          </a:solidFill>
          <a:miter lim="800000"/>
          <a:headEnd/>
          <a:tailEnd/>
        </a:ln>
        <a:effectLst/>
      </a:spPr>
      <a:bodyPr wrap="none" anchor="ctr"/>
      <a:lstStyle>
        <a:defPPr algn="ctr">
          <a:defRPr dirty="0" smtClean="0">
            <a:solidFill>
              <a:schemeClr val="tx1">
                <a:lumMod val="75000"/>
                <a:lumOff val="25000"/>
              </a:schemeClr>
            </a:solidFill>
            <a:latin typeface="Tahoma" pitchFamily="34" charset="0"/>
            <a:cs typeface="Tahoma" pitchFamily="34" charset="0"/>
          </a:defRPr>
        </a:defPPr>
      </a:lstStyle>
    </a:spDef>
    <a:lnDef>
      <a:spPr bwMode="auto">
        <a:solidFill>
          <a:schemeClr val="accent2"/>
        </a:solidFill>
        <a:ln w="6350" cap="sq" cmpd="sng" algn="ctr">
          <a:solidFill>
            <a:schemeClr val="tx1">
              <a:lumMod val="50000"/>
              <a:lumOff val="50000"/>
            </a:schemeClr>
          </a:solidFill>
          <a:prstDash val="solid"/>
          <a:round/>
          <a:headEnd type="oval" w="sm" len="sm"/>
          <a:tailEnd type="oval" w="sm" len="sm"/>
        </a:ln>
        <a:effectLst/>
      </a:spPr>
      <a:bodyPr/>
      <a:lstStyle/>
    </a:lnDef>
    <a:txDef>
      <a:spPr bwMode="auto">
        <a:noFill/>
        <a:ln w="12700" cap="sq" algn="ctr">
          <a:noFill/>
          <a:miter lim="800000"/>
          <a:headEnd/>
          <a:tailEnd/>
        </a:ln>
        <a:effectLst/>
      </a:spPr>
      <a:bodyPr wrap="none" rtlCol="0">
        <a:spAutoFit/>
      </a:bodyPr>
      <a:lstStyle>
        <a:defPPr>
          <a:defRPr sz="1600" smtClean="0">
            <a:solidFill>
              <a:schemeClr val="tx1">
                <a:lumMod val="65000"/>
                <a:lumOff val="35000"/>
              </a:schemeClr>
            </a:solidFill>
            <a:latin typeface="Tahoma" pitchFamily="34" charset="0"/>
            <a:cs typeface="Tahoma" pitchFamily="34" charset="0"/>
          </a:defRPr>
        </a:defPPr>
      </a:lstStyle>
    </a:txDef>
  </a:objectDefaults>
  <a:extraClrSchemeLst/>
  <a:extLst>
    <a:ext uri="{05A4C25C-085E-4340-85A3-A5531E510DB2}">
      <thm15:themeFamily xmlns:thm15="http://schemas.microsoft.com/office/thememl/2012/main" name="9593 Connect 2019 Presentation Template FINAL.pptx" id="{98830802-D110-3F44-8BDE-8C011D5AD342}" vid="{55B0B3EC-28B1-B643-A6EE-4291B0E877DC}"/>
    </a:ext>
  </a:extLst>
</a:theme>
</file>

<file path=ppt/theme/theme14.xml><?xml version="1.0" encoding="utf-8"?>
<a:theme xmlns:a="http://schemas.openxmlformats.org/drawingml/2006/main" name="1_2015_PPT Temp W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17_PPT Temp WIDE v3.potx" id="{63A59DC0-2D35-BF45-9F1C-2215B611504D}" vid="{50B50A36-2822-314E-B59A-DEB6014686F5}"/>
    </a:ext>
  </a:extLst>
</a:theme>
</file>

<file path=ppt/theme/theme15.xml><?xml version="1.0" encoding="utf-8"?>
<a:theme xmlns:a="http://schemas.openxmlformats.org/drawingml/2006/main" name="3_Exec Forum 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6350" cap="sq" algn="ctr">
          <a:solidFill>
            <a:schemeClr val="bg1">
              <a:lumMod val="50000"/>
            </a:schemeClr>
          </a:solidFill>
          <a:miter lim="800000"/>
          <a:headEnd/>
          <a:tailEnd/>
        </a:ln>
        <a:effectLst/>
      </a:spPr>
      <a:bodyPr wrap="none" anchor="ctr"/>
      <a:lstStyle>
        <a:defPPr algn="ctr">
          <a:defRPr dirty="0" smtClean="0">
            <a:solidFill>
              <a:schemeClr val="tx1">
                <a:lumMod val="75000"/>
                <a:lumOff val="25000"/>
              </a:schemeClr>
            </a:solidFill>
            <a:latin typeface="Tahoma" pitchFamily="34" charset="0"/>
            <a:cs typeface="Tahoma" pitchFamily="34" charset="0"/>
          </a:defRPr>
        </a:defPPr>
      </a:lstStyle>
    </a:spDef>
    <a:lnDef>
      <a:spPr bwMode="auto">
        <a:solidFill>
          <a:schemeClr val="accent2"/>
        </a:solidFill>
        <a:ln w="6350" cap="sq" cmpd="sng" algn="ctr">
          <a:solidFill>
            <a:schemeClr val="tx1">
              <a:lumMod val="50000"/>
              <a:lumOff val="50000"/>
            </a:schemeClr>
          </a:solidFill>
          <a:prstDash val="solid"/>
          <a:round/>
          <a:headEnd type="oval" w="sm" len="sm"/>
          <a:tailEnd type="oval" w="sm" len="sm"/>
        </a:ln>
        <a:effectLst/>
      </a:spPr>
      <a:bodyPr/>
      <a:lstStyle/>
    </a:lnDef>
    <a:txDef>
      <a:spPr bwMode="auto">
        <a:noFill/>
        <a:ln w="12700" cap="sq" algn="ctr">
          <a:noFill/>
          <a:miter lim="800000"/>
          <a:headEnd/>
          <a:tailEnd/>
        </a:ln>
        <a:effectLst/>
      </a:spPr>
      <a:bodyPr wrap="square">
        <a:spAutoFit/>
      </a:bodyPr>
      <a:lstStyle>
        <a:defPPr>
          <a:defRPr sz="1600" dirty="0" smtClean="0">
            <a:solidFill>
              <a:schemeClr val="tx1">
                <a:lumMod val="75000"/>
                <a:lumOff val="25000"/>
              </a:schemeClr>
            </a:solidFill>
            <a:latin typeface="Tahoma" pitchFamily="34" charset="0"/>
            <a:cs typeface="Tahoma" pitchFamily="34" charset="0"/>
          </a:defRPr>
        </a:defPPr>
      </a:lstStyle>
    </a:txDef>
  </a:objectDefaults>
  <a:extraClrSchemeLst/>
  <a:extLst>
    <a:ext uri="{05A4C25C-085E-4340-85A3-A5531E510DB2}">
      <thm15:themeFamily xmlns:thm15="http://schemas.microsoft.com/office/thememl/2012/main" name="2018_PPT Temp WIDE 16-9 v1.potx" id="{151DE7AF-FF74-2849-A07C-C2E8ADFD7FDE}" vid="{135AD3DD-F035-D247-ACA9-B8FAD1AAF31C}"/>
    </a:ext>
  </a:extLst>
</a:theme>
</file>

<file path=ppt/theme/theme16.xml><?xml version="1.0" encoding="utf-8"?>
<a:theme xmlns:a="http://schemas.openxmlformats.org/drawingml/2006/main" name="2_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17.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3_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1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4_CONTENT LIGHT">
  <a:themeElements>
    <a:clrScheme name="Tyler 2020">
      <a:dk1>
        <a:srgbClr val="414141"/>
      </a:dk1>
      <a:lt1>
        <a:srgbClr val="FFFFFF"/>
      </a:lt1>
      <a:dk2>
        <a:srgbClr val="414141"/>
      </a:dk2>
      <a:lt2>
        <a:srgbClr val="FFFFFF"/>
      </a:lt2>
      <a:accent1>
        <a:srgbClr val="00425F"/>
      </a:accent1>
      <a:accent2>
        <a:srgbClr val="001947"/>
      </a:accent2>
      <a:accent3>
        <a:srgbClr val="8B9B39"/>
      </a:accent3>
      <a:accent4>
        <a:srgbClr val="0093A0"/>
      </a:accent4>
      <a:accent5>
        <a:srgbClr val="3B5293"/>
      </a:accent5>
      <a:accent6>
        <a:srgbClr val="50A7CF"/>
      </a:accent6>
      <a:hlink>
        <a:srgbClr val="00BFC7"/>
      </a:hlink>
      <a:folHlink>
        <a:srgbClr val="187A83"/>
      </a:folHlink>
    </a:clrScheme>
    <a:fontScheme name="Arial / Arial Nova Light">
      <a:majorFont>
        <a:latin typeface="Arial"/>
        <a:ea typeface=""/>
        <a:cs typeface=""/>
      </a:majorFont>
      <a:minorFont>
        <a:latin typeface="Arial Nova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6350" cap="sq" algn="ctr">
          <a:noFill/>
          <a:miter lim="800000"/>
          <a:headEnd/>
          <a:tailEnd/>
        </a:ln>
        <a:effectLst/>
      </a:spPr>
      <a:bodyPr wrap="none" rtlCol="0" anchor="ctr"/>
      <a:lstStyle>
        <a:defPPr algn="ctr">
          <a:defRPr dirty="0" smtClean="0">
            <a:solidFill>
              <a:schemeClr val="tx1">
                <a:lumMod val="75000"/>
                <a:lumOff val="25000"/>
              </a:schemeClr>
            </a:solidFill>
            <a:latin typeface="+mn-lt"/>
            <a:cs typeface="Tahoma" pitchFamily="34" charset="0"/>
          </a:defRPr>
        </a:defPPr>
      </a:lstStyle>
    </a:spDef>
    <a:lnDef>
      <a:spPr>
        <a:ln w="6350">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bwMode="auto">
        <a:noFill/>
        <a:ln w="12700" cap="sq" algn="ctr">
          <a:noFill/>
          <a:miter lim="800000"/>
          <a:headEnd/>
          <a:tailEnd/>
        </a:ln>
        <a:effectLst/>
      </a:spPr>
      <a:bodyPr wrap="none" rtlCol="0">
        <a:spAutoFit/>
      </a:bodyPr>
      <a:lstStyle>
        <a:defPPr algn="l">
          <a:defRPr sz="1600" dirty="0" err="1" smtClean="0">
            <a:solidFill>
              <a:schemeClr val="tx1"/>
            </a:solidFill>
            <a:latin typeface="+mn-lt"/>
            <a:cs typeface="Tahoma" pitchFamily="34" charset="0"/>
          </a:defRPr>
        </a:defPPr>
      </a:lstStyle>
    </a:txDef>
  </a:objectDefaults>
  <a:extraClrSchemeLst/>
  <a:extLst>
    <a:ext uri="{05A4C25C-085E-4340-85A3-A5531E510DB2}">
      <thm15:themeFamily xmlns:thm15="http://schemas.microsoft.com/office/thememl/2012/main" name="Presentation Template ARIAL1.pptx" id="{1748B051-393B-0E45-B7E1-FF0322619C1E}" vid="{1B1591CF-6672-714E-ACA1-0DCD9AA98EB1}"/>
    </a:ext>
  </a:extLst>
</a:theme>
</file>

<file path=ppt/theme/theme21.xml><?xml version="1.0" encoding="utf-8"?>
<a:theme xmlns:a="http://schemas.openxmlformats.org/drawingml/2006/main" name="4_Exec Forum CONTENT Slid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1">
            <a:lumMod val="95000"/>
          </a:schemeClr>
        </a:solidFill>
        <a:ln w="6350" cap="sq" algn="ctr">
          <a:solidFill>
            <a:schemeClr val="bg1">
              <a:lumMod val="50000"/>
            </a:schemeClr>
          </a:solidFill>
          <a:miter lim="800000"/>
          <a:headEnd/>
          <a:tailEnd/>
        </a:ln>
        <a:effectLst/>
      </a:spPr>
      <a:bodyPr wrap="none" anchor="ctr"/>
      <a:lstStyle>
        <a:defPPr algn="ctr">
          <a:defRPr dirty="0" smtClean="0">
            <a:solidFill>
              <a:schemeClr val="tx1">
                <a:lumMod val="75000"/>
                <a:lumOff val="25000"/>
              </a:schemeClr>
            </a:solidFill>
            <a:latin typeface="Tahoma" pitchFamily="34" charset="0"/>
            <a:cs typeface="Tahoma" pitchFamily="34" charset="0"/>
          </a:defRPr>
        </a:defPPr>
      </a:lstStyle>
    </a:spDef>
    <a:lnDef>
      <a:spPr bwMode="auto">
        <a:solidFill>
          <a:schemeClr val="accent2"/>
        </a:solidFill>
        <a:ln w="6350" cap="sq" cmpd="sng" algn="ctr">
          <a:solidFill>
            <a:schemeClr val="tx1">
              <a:lumMod val="50000"/>
              <a:lumOff val="50000"/>
            </a:schemeClr>
          </a:solidFill>
          <a:prstDash val="solid"/>
          <a:round/>
          <a:headEnd type="oval" w="sm" len="sm"/>
          <a:tailEnd type="oval" w="sm" len="sm"/>
        </a:ln>
        <a:effectLst/>
      </a:spPr>
      <a:bodyPr/>
      <a:lstStyle/>
    </a:lnDef>
    <a:txDef>
      <a:spPr bwMode="auto">
        <a:noFill/>
        <a:ln w="12700" cap="sq" algn="ctr">
          <a:noFill/>
          <a:miter lim="800000"/>
          <a:headEnd/>
          <a:tailEnd/>
        </a:ln>
        <a:effectLst/>
      </a:spPr>
      <a:bodyPr wrap="square">
        <a:spAutoFit/>
      </a:bodyPr>
      <a:lstStyle>
        <a:defPPr>
          <a:defRPr sz="1600" dirty="0" smtClean="0">
            <a:solidFill>
              <a:schemeClr val="tx1">
                <a:lumMod val="75000"/>
                <a:lumOff val="25000"/>
              </a:schemeClr>
            </a:solidFill>
            <a:latin typeface="Tahoma" pitchFamily="34" charset="0"/>
            <a:cs typeface="Tahoma" pitchFamily="34" charset="0"/>
          </a:defRPr>
        </a:defPPr>
      </a:lstStyle>
    </a:txDef>
  </a:objectDefaults>
  <a:extraClrSchemeLst/>
  <a:extLst>
    <a:ext uri="{05A4C25C-085E-4340-85A3-A5531E510DB2}">
      <thm15:themeFamily xmlns:thm15="http://schemas.microsoft.com/office/thememl/2012/main" name="2018_PPT Temp WIDE 16-9 v1.potx" id="{151DE7AF-FF74-2849-A07C-C2E8ADFD7FDE}" vid="{135AD3DD-F035-D247-ACA9-B8FAD1AAF31C}"/>
    </a:ext>
  </a:extLst>
</a:theme>
</file>

<file path=ppt/theme/theme2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MarketingDAM" ma:contentTypeID="0x0101020072C4811CF0A40348839EC00DBA7FFF3B00E582BCBE1F3F9D41A523DC23467C33AD" ma:contentTypeVersion="26" ma:contentTypeDescription="" ma:contentTypeScope="" ma:versionID="2c2eb09f49519b089af45bbe7a93ba1f">
  <xsd:schema xmlns:xsd="http://www.w3.org/2001/XMLSchema" xmlns:xs="http://www.w3.org/2001/XMLSchema" xmlns:p="http://schemas.microsoft.com/office/2006/metadata/properties" xmlns:ns1="http://schemas.microsoft.com/sharepoint/v3" xmlns:ns2="3fdb83c8-bb7f-47fe-92aa-ead2b872d5c9" xmlns:ns3="http://schemas.microsoft.com/sharepoint/v3/fields" xmlns:ns4="http://schemas.microsoft.com/sharepoint/v4" xmlns:ns5="403b2a8a-b2c4-48ac-b6a0-d7a9eb77004d" xmlns:ns6="b76a7ad9-2866-47bc-9557-9bc03943300a" targetNamespace="http://schemas.microsoft.com/office/2006/metadata/properties" ma:root="true" ma:fieldsID="2f009252d7488b3e2283ead7bb819300" ns1:_="" ns2:_="" ns3:_="" ns4:_="" ns5:_="" ns6:_="">
    <xsd:import namespace="http://schemas.microsoft.com/sharepoint/v3"/>
    <xsd:import namespace="3fdb83c8-bb7f-47fe-92aa-ead2b872d5c9"/>
    <xsd:import namespace="http://schemas.microsoft.com/sharepoint/v3/fields"/>
    <xsd:import namespace="http://schemas.microsoft.com/sharepoint/v4"/>
    <xsd:import namespace="403b2a8a-b2c4-48ac-b6a0-d7a9eb77004d"/>
    <xsd:import namespace="b76a7ad9-2866-47bc-9557-9bc03943300a"/>
    <xsd:element name="properties">
      <xsd:complexType>
        <xsd:sequence>
          <xsd:element name="documentManagement">
            <xsd:complexType>
              <xsd:all>
                <xsd:element ref="ns2:Product" minOccurs="0"/>
                <xsd:element ref="ns2:Solution" minOccurs="0"/>
                <xsd:element ref="ns2:Sector" minOccurs="0"/>
                <xsd:element ref="ns2:Media_x0020_Type" minOccurs="0"/>
                <xsd:element ref="ns1:RoutingRuleDescription" minOccurs="0"/>
                <xsd:element ref="ns2:Job_x0020_Number" minOccurs="0"/>
                <xsd:element ref="ns3:ImageCreateDate" minOccurs="0"/>
                <xsd:element ref="ns1:Comments" minOccurs="0"/>
                <xsd:element ref="ns4:AlternateThumbnailUrl" minOccurs="0"/>
                <xsd:element ref="ns2:Sub_x0020_Solution" minOccurs="0"/>
                <xsd:element ref="ns1:ThumbnailExists" minOccurs="0"/>
                <xsd:element ref="ns1:PreviewExists" minOccurs="0"/>
                <xsd:element ref="ns3:ImageWidth" minOccurs="0"/>
                <xsd:element ref="ns3:ImageHeight" minOccurs="0"/>
                <xsd:element ref="ns5:MediaServiceGenerationTime" minOccurs="0"/>
                <xsd:element ref="ns5:MediaServiceEventHashCode" minOccurs="0"/>
                <xsd:element ref="ns6:TaxKeywordTaxHTField" minOccurs="0"/>
                <xsd:element ref="ns6:TaxCatchAll" minOccurs="0"/>
                <xsd:element ref="ns2:Buyer_x0020_Stage" minOccurs="0"/>
                <xsd:element ref="ns2:Sales_x0020_Stage" minOccurs="0"/>
                <xsd:element ref="ns5:MediaServiceLocation" minOccurs="0"/>
                <xsd:element ref="ns6:SharedWithUsers" minOccurs="0"/>
                <xsd:element ref="ns6:SharedWithDetails" minOccurs="0"/>
                <xsd:element ref="ns5:CRM_x0020_Product_x0020_Suite" minOccurs="0"/>
                <xsd:element ref="ns5:STAR_x0020_Asset" minOccurs="0"/>
                <xsd:element ref="ns5:MediaServiceAutoKeyPoints" minOccurs="0"/>
                <xsd:element ref="ns5: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5" nillable="true" ma:displayName="Description" ma:internalName="RoutingRuleDescription" ma:readOnly="false">
      <xsd:simpleType>
        <xsd:restriction base="dms:Text">
          <xsd:maxLength value="255"/>
        </xsd:restriction>
      </xsd:simpleType>
    </xsd:element>
    <xsd:element name="Comments" ma:index="11" nillable="true" ma:displayName="Comments" ma:hidden="true" ma:internalName="Comments">
      <xsd:simpleType>
        <xsd:restriction base="dms:Note">
          <xsd:maxLength value="255"/>
        </xsd:restriction>
      </xsd:simpleType>
    </xsd:element>
    <xsd:element name="ThumbnailExists" ma:index="22" nillable="true" ma:displayName="Thumbnail Exists" ma:default="FALSE" ma:hidden="true" ma:internalName="ThumbnailExists" ma:readOnly="true">
      <xsd:simpleType>
        <xsd:restriction base="dms:Boolean"/>
      </xsd:simpleType>
    </xsd:element>
    <xsd:element name="PreviewExists" ma:index="23" nillable="true" ma:displayName="Preview Exists" ma:default="FALSE" ma:hidden="true" ma:internalName="PreviewExists"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fdb83c8-bb7f-47fe-92aa-ead2b872d5c9" elementFormDefault="qualified">
    <xsd:import namespace="http://schemas.microsoft.com/office/2006/documentManagement/types"/>
    <xsd:import namespace="http://schemas.microsoft.com/office/infopath/2007/PartnerControls"/>
    <xsd:element name="Product" ma:index="1" nillable="true" ma:displayName="Product" ma:format="Dropdown" ma:indexed="true" ma:internalName="Product" ma:readOnly="false">
      <xsd:simpleType>
        <xsd:restriction base="dms:Choice">
          <xsd:enumeration value="ADS Profund"/>
          <xsd:enumeration value="AES California"/>
          <xsd:enumeration value="Both Ends Believing"/>
          <xsd:enumeration value="Brazos"/>
          <xsd:enumeration value="C and I California"/>
          <xsd:enumeration value="CaseloadPRO"/>
          <xsd:enumeration value="CertiFile"/>
          <xsd:enumeration value="Children First"/>
          <xsd:enumeration value="CLT Appraisal Services"/>
          <xsd:enumeration value="CertiFile"/>
          <xsd:enumeration value="Children First"/>
          <xsd:enumeration value="Connect"/>
          <xsd:enumeration value="Cybersecurity"/>
          <xsd:enumeration value="DHD"/>
          <xsd:enumeration value="Document Pro"/>
          <xsd:enumeration value="Eagle"/>
          <xsd:enumeration value="Eden"/>
          <xsd:enumeration value="eFile"/>
          <xsd:enumeration value="EnerGov"/>
          <xsd:enumeration value="ExecuTime"/>
          <xsd:enumeration value="ExpressLane"/>
          <xsd:enumeration value="Fundbalance"/>
          <xsd:enumeration value="iasWorld"/>
          <xsd:enumeration value="Incode Court"/>
          <xsd:enumeration value="Incode Financials"/>
          <xsd:enumeration value="Incode Public Safety"/>
          <xsd:enumeration value="Infinite Visions"/>
          <xsd:enumeration value="Insight"/>
          <xsd:enumeration value="MicroPact"/>
          <xsd:enumeration value="MobileEyes"/>
          <xsd:enumeration value="Modria"/>
          <xsd:enumeration value="Munis"/>
          <xsd:enumeration value="MyCivic"/>
          <xsd:enumeration value="nDiscovery"/>
          <xsd:enumeration value="New World ERP"/>
          <xsd:enumeration value="New World Public Safety"/>
          <xsd:enumeration value="Odyssey"/>
          <xsd:enumeration value="Odyssey Guide and File"/>
          <xsd:enumeration value="Orion"/>
          <xsd:enumeration value="reSearch"/>
          <xsd:enumeration value="SceneDoc"/>
          <xsd:enumeration value="Schoolmaster"/>
          <xsd:enumeration value="Socrata"/>
          <xsd:enumeration value="Socrata Co-Branded"/>
          <xsd:enumeration value="SoftCode"/>
          <xsd:enumeration value="Tax-Wise"/>
          <xsd:enumeration value="Traversa"/>
          <xsd:enumeration value="Tyler 311"/>
          <xsd:enumeration value="Tyler Alliance"/>
          <xsd:enumeration value="Tyler Assurance"/>
          <xsd:enumeration value="Tyler CAFR Statement Builder"/>
          <xsd:enumeration value="Tyler Cashiering"/>
          <xsd:enumeration value="Tyler Community"/>
          <xsd:enumeration value="Tyler Content Manager"/>
          <xsd:enumeration value="Tyler Corrections"/>
          <xsd:enumeration value="Tyler Deploy"/>
          <xsd:enumeration value="Tyler Detect"/>
          <xsd:enumeration value="Tyler Drive"/>
          <xsd:enumeration value="Tyler EAM"/>
          <xsd:enumeration value="Tyler Incident Manager"/>
          <xsd:enumeration value="Tyler Jury Manager"/>
          <xsd:enumeration value="Tyler Meeting Manager"/>
          <xsd:enumeration value="Tyler Nexus"/>
          <xsd:enumeration value="Tyler Notify"/>
          <xsd:enumeration value="Tyler Parks and Rec"/>
          <xsd:enumeration value="Tyler Pension Management"/>
          <xsd:enumeration value="Tyler Portico"/>
          <xsd:enumeration value="Tyler Pulse"/>
          <xsd:enumeration value="Tyler SIS"/>
          <xsd:enumeration value="Tyler Special Ed"/>
          <xsd:enumeration value="Tyler Supervision"/>
          <xsd:enumeration value="Tyler U"/>
          <xsd:enumeration value="Tyler Verify"/>
          <xsd:enumeration value="Tylerwide"/>
          <xsd:enumeration value="Univers"/>
          <xsd:enumeration value="Versatrans"/>
          <xsd:enumeration value="Not product-specific"/>
        </xsd:restriction>
      </xsd:simpleType>
    </xsd:element>
    <xsd:element name="Solution" ma:index="2" nillable="true" ma:displayName="Solution" ma:internalName="Solution">
      <xsd:complexType>
        <xsd:complexContent>
          <xsd:extension base="dms:MultiChoice">
            <xsd:sequence>
              <xsd:element name="Value" maxOccurs="unbounded" minOccurs="0" nillable="true">
                <xsd:simpleType>
                  <xsd:restriction base="dms:Choice">
                    <xsd:enumeration value="Appraisal &amp; Tax"/>
                    <xsd:enumeration value="Citizen Engagement"/>
                    <xsd:enumeration value="Civic Services"/>
                    <xsd:enumeration value="Corporate"/>
                    <xsd:enumeration value="Corrections"/>
                    <xsd:enumeration value="Courts &amp; Justice"/>
                    <xsd:enumeration value="Cybersecurity"/>
                    <xsd:enumeration value="Data &amp; Insights"/>
                    <xsd:enumeration value="ERP"/>
                    <xsd:enumeration value="Land &amp; Official Records"/>
                    <xsd:enumeration value="Local Government"/>
                    <xsd:enumeration value="MicroPact"/>
                    <xsd:enumeration value="Public Safety"/>
                    <xsd:enumeration value="School ERP"/>
                    <xsd:enumeration value="Student Information"/>
                    <xsd:enumeration value="Student Transportation"/>
                    <xsd:enumeration value="Total Tyler or Tyler-Wide"/>
                  </xsd:restriction>
                </xsd:simpleType>
              </xsd:element>
            </xsd:sequence>
          </xsd:extension>
        </xsd:complexContent>
      </xsd:complexType>
    </xsd:element>
    <xsd:element name="Sector" ma:index="3" nillable="true" ma:displayName="Industry" ma:internalName="Sector">
      <xsd:complexType>
        <xsd:complexContent>
          <xsd:extension base="dms:MultiChoice">
            <xsd:sequence>
              <xsd:element name="Value" maxOccurs="unbounded" minOccurs="0" nillable="true">
                <xsd:simpleType>
                  <xsd:restriction base="dms:Choice">
                    <xsd:enumeration value="Commercial"/>
                    <xsd:enumeration value="Consolidated City-County"/>
                    <xsd:enumeration value="County"/>
                    <xsd:enumeration value="District"/>
                    <xsd:enumeration value="Education (K-12)"/>
                    <xsd:enumeration value="International"/>
                    <xsd:enumeration value="Municipal"/>
                    <xsd:enumeration value="National"/>
                    <xsd:enumeration value="Native American Tribe"/>
                    <xsd:enumeration value="Non-Profit"/>
                    <xsd:enumeration value="State"/>
                    <xsd:enumeration value="University/Higher-Ed"/>
                  </xsd:restriction>
                </xsd:simpleType>
              </xsd:element>
            </xsd:sequence>
          </xsd:extension>
        </xsd:complexContent>
      </xsd:complexType>
    </xsd:element>
    <xsd:element name="Media_x0020_Type" ma:index="4" nillable="true" ma:displayName="Resource Type" ma:format="Dropdown" ma:indexed="true" ma:internalName="Media_x0020_Type" ma:readOnly="false">
      <xsd:simpleType>
        <xsd:restriction base="dms:Choice">
          <xsd:enumeration value="Advertising"/>
          <xsd:enumeration value="Annual Reports"/>
          <xsd:enumeration value="Booth Graphics"/>
          <xsd:enumeration value="Branding"/>
          <xsd:enumeration value="Brochure"/>
          <xsd:enumeration value="Case Study"/>
          <xsd:enumeration value="Client Onboarding"/>
          <xsd:enumeration value="Client Profile"/>
          <xsd:enumeration value="Client Spotlight"/>
          <xsd:enumeration value="Connect"/>
          <xsd:enumeration value="Direct Mail/Postcard"/>
          <xsd:enumeration value="Documentation"/>
          <xsd:enumeration value="Email"/>
          <xsd:enumeration value="Event"/>
          <xsd:enumeration value="Event Photos"/>
          <xsd:enumeration value="Feature Overview"/>
          <xsd:enumeration value="Flyer"/>
          <xsd:enumeration value="Graphics"/>
          <xsd:enumeration value="Handout"/>
          <xsd:enumeration value="Headshots - Employees"/>
          <xsd:enumeration value="Headshots - Executives"/>
          <xsd:enumeration value="Holiday Card"/>
          <xsd:enumeration value="Human Resources"/>
          <xsd:enumeration value="Icons"/>
          <xsd:enumeration value="Images/Stock Art"/>
          <xsd:enumeration value="Industry Insight"/>
          <xsd:enumeration value="Infographic"/>
          <xsd:enumeration value="Investors"/>
          <xsd:enumeration value="Letterhead/Stationary"/>
          <xsd:enumeration value="Logo"/>
          <xsd:enumeration value="Maps"/>
          <xsd:enumeration value="Media"/>
          <xsd:enumeration value="Newsletter"/>
          <xsd:enumeration value="Office-Specific"/>
          <xsd:enumeration value="Photo"/>
          <xsd:enumeration value="Podcast"/>
          <xsd:enumeration value="Poster or Sign"/>
          <xsd:enumeration value="Presentation - Deck"/>
          <xsd:enumeration value="Presentation Library"/>
          <xsd:enumeration value="Presentation - Template"/>
          <xsd:enumeration value="Print Misc"/>
          <xsd:enumeration value="Product Sheets"/>
          <xsd:enumeration value="Recruiting"/>
          <xsd:enumeration value="Screen Saver"/>
          <xsd:enumeration value="Social Media"/>
          <xsd:enumeration value="State Profile"/>
          <xsd:enumeration value="Template"/>
          <xsd:enumeration value="Thought Leadership"/>
          <xsd:enumeration value="Tradeshow"/>
          <xsd:enumeration value="Video"/>
          <xsd:enumeration value="Wallpaper"/>
          <xsd:enumeration value="Webinar"/>
          <xsd:enumeration value="Whitepaper"/>
        </xsd:restriction>
      </xsd:simpleType>
    </xsd:element>
    <xsd:element name="Job_x0020_Number" ma:index="6" nillable="true" ma:displayName="Job Number" ma:indexed="true" ma:internalName="Job_x0020_Number">
      <xsd:simpleType>
        <xsd:restriction base="dms:Text">
          <xsd:maxLength value="255"/>
        </xsd:restriction>
      </xsd:simpleType>
    </xsd:element>
    <xsd:element name="Sub_x0020_Solution" ma:index="13" nillable="true" ma:displayName="Sub Solution" ma:internalName="Sub_x0020_Solution">
      <xsd:complexType>
        <xsd:complexContent>
          <xsd:extension base="dms:MultiChoice">
            <xsd:sequence>
              <xsd:element name="Value" maxOccurs="unbounded" minOccurs="0" nillable="true">
                <xsd:simpleType>
                  <xsd:restriction base="dms:Choice">
                    <xsd:enumeration value="Appraisal Services"/>
                    <xsd:enumeration value="Business Management"/>
                    <xsd:enumeration value="Bus Routing"/>
                    <xsd:enumeration value="CAMA"/>
                    <xsd:enumeration value="Citation Management"/>
                    <xsd:enumeration value="Civil Process"/>
                    <xsd:enumeration value="Classroom Management"/>
                    <xsd:enumeration value="Community Development"/>
                    <xsd:enumeration value="Computer Aided Dispatch"/>
                    <xsd:enumeration value="Court Case Management"/>
                    <xsd:enumeration value="Data Academy"/>
                    <xsd:enumeration value="Data as a Service Platform"/>
                    <xsd:enumeration value="Digital Transformation"/>
                    <xsd:enumeration value="Dispute Resolution"/>
                    <xsd:enumeration value="District Administration"/>
                    <xsd:enumeration value="Electronic Filing"/>
                    <xsd:enumeration value="Enterprise Asset Management"/>
                    <xsd:enumeration value="Facility Management"/>
                    <xsd:enumeration value="Field Trip Management"/>
                    <xsd:enumeration value="Financial Management"/>
                    <xsd:enumeration value="Fire &amp; EMS"/>
                    <xsd:enumeration value="GPS Tracking &amp; Tablets"/>
                    <xsd:enumeration value="Human Capital Management"/>
                    <xsd:enumeration value="Investor"/>
                    <xsd:enumeration value="Jail Management"/>
                    <xsd:enumeration value="Jury Management"/>
                    <xsd:enumeration value="Land Records"/>
                    <xsd:enumeration value="Mobile Applications"/>
                    <xsd:enumeration value="Mobile Public Safety"/>
                    <xsd:enumeration value="Notification"/>
                    <xsd:enumeration value="Official &amp; Vital Records"/>
                    <xsd:enumeration value="Open Data"/>
                    <xsd:enumeration value="Parent Communication"/>
                    <xsd:enumeration value="Parks &amp; Recreation"/>
                    <xsd:enumeration value="Program Insights"/>
                    <xsd:enumeration value="Prosecution and Attorneys"/>
                    <xsd:enumeration value="Records"/>
                    <xsd:enumeration value="Revenue Management"/>
                    <xsd:enumeration value="Self-Service"/>
                    <xsd:enumeration value="Student Communication"/>
                    <xsd:enumeration value="Student Data Management"/>
                    <xsd:enumeration value="Student Ridership"/>
                    <xsd:enumeration value="Supervision"/>
                    <xsd:enumeration value="Tax Billing &amp; Collection"/>
                    <xsd:enumeration value="Utility CIS"/>
                    <xsd:enumeration value="Vehicle Maintenance"/>
                  </xsd:restriction>
                </xsd:simpleType>
              </xsd:element>
            </xsd:sequence>
          </xsd:extension>
        </xsd:complexContent>
      </xsd:complexType>
    </xsd:element>
    <xsd:element name="Buyer_x0020_Stage" ma:index="37" nillable="true" ma:displayName="Buyer Stage" ma:format="Dropdown" ma:internalName="Buyer_x0020_Stage">
      <xsd:simpleType>
        <xsd:restriction base="dms:Choice">
          <xsd:enumeration value="Consideration"/>
          <xsd:enumeration value="Discovery"/>
          <xsd:enumeration value="Decision"/>
        </xsd:restriction>
      </xsd:simpleType>
    </xsd:element>
    <xsd:element name="Sales_x0020_Stage" ma:index="38" nillable="true" ma:displayName="Sales Stage" ma:internalName="Sales_x0020_Stage">
      <xsd:complexType>
        <xsd:complexContent>
          <xsd:extension base="dms:MultiChoice">
            <xsd:sequence>
              <xsd:element name="Value" maxOccurs="unbounded" minOccurs="0" nillable="true">
                <xsd:simpleType>
                  <xsd:restriction base="dms:Choice">
                    <xsd:enumeration value="-1-Discovery"/>
                    <xsd:enumeration value="0-Prospect"/>
                    <xsd:enumeration value="1-Qualify"/>
                    <xsd:enumeration value="2-Develop"/>
                    <xsd:enumeration value="3-Propose"/>
                    <xsd:enumeration value="4-Selection"/>
                    <xsd:enumeration value="5-Close"/>
                  </xsd:restriction>
                </xsd:simple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ImageCreateDate" ma:index="10" nillable="true" ma:displayName="Date Picture Taken" ma:format="DateTime" ma:hidden="true" ma:internalName="ImageCreateDate">
      <xsd:simpleType>
        <xsd:restriction base="dms:DateTime"/>
      </xsd:simpleType>
    </xsd:element>
    <xsd:element name="ImageWidth" ma:index="26" nillable="true" ma:displayName="Picture Width" ma:internalName="ImageWidth" ma:readOnly="true">
      <xsd:simpleType>
        <xsd:restriction base="dms:Unknown"/>
      </xsd:simpleType>
    </xsd:element>
    <xsd:element name="ImageHeight" ma:index="27" nillable="true" ma:displayName="Picture Height" ma:internalName="ImageHeigh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AlternateThumbnailUrl" ma:index="12" nillable="true" ma:displayName="Preview Image URL" ma:format="Image" ma:hidden="true" ma:internalName="AlternateThumbnail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03b2a8a-b2c4-48ac-b6a0-d7a9eb77004d" elementFormDefault="qualified">
    <xsd:import namespace="http://schemas.microsoft.com/office/2006/documentManagement/types"/>
    <xsd:import namespace="http://schemas.microsoft.com/office/infopath/2007/PartnerControls"/>
    <xsd:element name="MediaServiceGenerationTime" ma:index="30" nillable="true" ma:displayName="MediaServiceGenerationTime" ma:hidden="true" ma:internalName="MediaServiceGenerationTime" ma:readOnly="true">
      <xsd:simpleType>
        <xsd:restriction base="dms:Text"/>
      </xsd:simpleType>
    </xsd:element>
    <xsd:element name="MediaServiceEventHashCode" ma:index="31" nillable="true" ma:displayName="MediaServiceEventHashCode" ma:hidden="true" ma:internalName="MediaServiceEventHashCode" ma:readOnly="true">
      <xsd:simpleType>
        <xsd:restriction base="dms:Text"/>
      </xsd:simpleType>
    </xsd:element>
    <xsd:element name="MediaServiceLocation" ma:index="39" nillable="true" ma:displayName="Location" ma:internalName="MediaServiceLocation" ma:readOnly="true">
      <xsd:simpleType>
        <xsd:restriction base="dms:Text"/>
      </xsd:simpleType>
    </xsd:element>
    <xsd:element name="CRM_x0020_Product_x0020_Suite" ma:index="43" nillable="true" ma:displayName="CRM Product Suite" ma:internalName="CRM_x0020_Product_x0020_Suite">
      <xsd:complexType>
        <xsd:complexContent>
          <xsd:extension base="dms:MultiChoice">
            <xsd:sequence>
              <xsd:element name="Value" maxOccurs="unbounded" minOccurs="0" nillable="true">
                <xsd:simpleType>
                  <xsd:restriction base="dms:Choice">
                    <xsd:enumeration value="AES California"/>
                    <xsd:enumeration value="Appraisal"/>
                    <xsd:enumeration value="Brazos"/>
                    <xsd:enumeration value="DAX"/>
                    <xsd:enumeration value="DHD/EGCH"/>
                    <xsd:enumeration value="Document Pro"/>
                    <xsd:enumeration value="Eagle A&amp;T"/>
                    <xsd:enumeration value="Eagle"/>
                    <xsd:enumeration value="Eagle Recorder"/>
                    <xsd:enumeration value="Eden"/>
                    <xsd:enumeration value="EnerGov"/>
                    <xsd:enumeration value="ExecuTime"/>
                    <xsd:enumeration value="FundBalance"/>
                    <xsd:enumeration value="IASWorld"/>
                    <xsd:enumeration value="Incode Court"/>
                    <xsd:enumeration value="Incode 10 Court"/>
                    <xsd:enumeration value="Incode Financials"/>
                    <xsd:enumeration value="Incode 10 Financials"/>
                    <xsd:enumeration value="Incode"/>
                    <xsd:enumeration value="Incode CIS/CRM"/>
                    <xsd:enumeration value="Incode 10 CIS/CRM"/>
                    <xsd:enumeration value="Incode Public Safety"/>
                    <xsd:enumeration value="Infinite Visions"/>
                    <xsd:enumeration value="MobileEyes"/>
                    <xsd:enumeration value="Modria"/>
                    <xsd:enumeration value="Munis"/>
                    <xsd:enumeration value="MyCivic"/>
                    <xsd:enumeration value="NW Public Safety"/>
                    <xsd:enumeration value="NWERP"/>
                    <xsd:enumeration value="Odyssey Suite"/>
                    <xsd:enumeration value="Orion"/>
                    <xsd:enumeration value="Profund"/>
                    <xsd:enumeration value="Sage"/>
                    <xsd:enumeration value="SceneDoc"/>
                    <xsd:enumeration value="Schoolmaster"/>
                    <xsd:enumeration value="SIS"/>
                    <xsd:enumeration value="Socrata"/>
                    <xsd:enumeration value="SoftCode"/>
                    <xsd:enumeration value="Tax-Wise"/>
                    <xsd:enumeration value="Traversa"/>
                    <xsd:enumeration value="Tyler 311"/>
                    <xsd:enumeration value="Tyler Cashiering"/>
                    <xsd:enumeration value="Tyler Content Manager"/>
                    <xsd:enumeration value="Tyler EAM"/>
                    <xsd:enumeration value="Tyler Notify"/>
                    <xsd:enumeration value="Tyler Parks &amp; Rec"/>
                    <xsd:enumeration value="Tyler Pulse"/>
                    <xsd:enumeration value="Tyler University"/>
                    <xsd:enumeration value="Versatrans"/>
                  </xsd:restriction>
                </xsd:simpleType>
              </xsd:element>
            </xsd:sequence>
          </xsd:extension>
        </xsd:complexContent>
      </xsd:complexType>
    </xsd:element>
    <xsd:element name="STAR_x0020_Asset" ma:index="44" nillable="true" ma:displayName="STAR Asset" ma:format="Dropdown" ma:internalName="STAR_x0020_Asset">
      <xsd:simpleType>
        <xsd:restriction base="dms:Choice">
          <xsd:enumeration value="Yes"/>
          <xsd:enumeration value="No"/>
        </xsd:restriction>
      </xsd:simpleType>
    </xsd:element>
    <xsd:element name="MediaServiceAutoKeyPoints" ma:index="45" nillable="true" ma:displayName="MediaServiceAutoKeyPoints" ma:hidden="true" ma:internalName="MediaServiceAutoKeyPoints" ma:readOnly="true">
      <xsd:simpleType>
        <xsd:restriction base="dms:Note"/>
      </xsd:simpleType>
    </xsd:element>
    <xsd:element name="MediaServiceKeyPoints" ma:index="46"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76a7ad9-2866-47bc-9557-9bc03943300a" elementFormDefault="qualified">
    <xsd:import namespace="http://schemas.microsoft.com/office/2006/documentManagement/types"/>
    <xsd:import namespace="http://schemas.microsoft.com/office/infopath/2007/PartnerControls"/>
    <xsd:element name="TaxKeywordTaxHTField" ma:index="33" nillable="true" ma:taxonomy="true" ma:internalName="TaxKeywordTaxHTField" ma:taxonomyFieldName="TaxKeyword" ma:displayName="Keywords" ma:fieldId="{23f27201-bee3-471e-b2e7-b64fd8b7ca38}" ma:taxonomyMulti="true" ma:sspId="12ba981b-a7d8-40e2-97c9-302b9a05d70b" ma:termSetId="00000000-0000-0000-0000-000000000000" ma:anchorId="00000000-0000-0000-0000-000000000000" ma:open="true" ma:isKeyword="true">
      <xsd:complexType>
        <xsd:sequence>
          <xsd:element ref="pc:Terms" minOccurs="0" maxOccurs="1"/>
        </xsd:sequence>
      </xsd:complexType>
    </xsd:element>
    <xsd:element name="TaxCatchAll" ma:index="34" nillable="true" ma:displayName="Taxonomy Catch All Column" ma:hidden="true" ma:list="{ec495d16-fec9-4339-9b02-138a7605d82c}" ma:internalName="TaxCatchAll" ma:showField="CatchAllData" ma:web="b76a7ad9-2866-47bc-9557-9bc03943300a">
      <xsd:complexType>
        <xsd:complexContent>
          <xsd:extension base="dms:MultiChoiceLookup">
            <xsd:sequence>
              <xsd:element name="Value" type="dms:Lookup" maxOccurs="unbounded" minOccurs="0" nillable="true"/>
            </xsd:sequence>
          </xsd:extension>
        </xsd:complexContent>
      </xsd:complexType>
    </xsd:element>
    <xsd:element name="SharedWithUsers" ma:index="4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4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9"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lternateThumbnailUrl xmlns="http://schemas.microsoft.com/sharepoint/v4">
      <Url xsi:nil="true"/>
      <Description xsi:nil="true"/>
    </AlternateThumbnailUrl>
    <TaxCatchAll xmlns="b76a7ad9-2866-47bc-9557-9bc03943300a"/>
    <Media_x0020_Type xmlns="3fdb83c8-bb7f-47fe-92aa-ead2b872d5c9">Presentation - Template</Media_x0020_Type>
    <ImageCreateDate xmlns="http://schemas.microsoft.com/sharepoint/v3/fields" xsi:nil="true"/>
    <Sub_x0020_Solution xmlns="3fdb83c8-bb7f-47fe-92aa-ead2b872d5c9"/>
    <TaxKeywordTaxHTField xmlns="b76a7ad9-2866-47bc-9557-9bc03943300a">
      <Terms xmlns="http://schemas.microsoft.com/office/infopath/2007/PartnerControls"/>
    </TaxKeywordTaxHTField>
    <CRM_x0020_Product_x0020_Suite xmlns="403b2a8a-b2c4-48ac-b6a0-d7a9eb77004d"/>
    <Buyer_x0020_Stage xmlns="3fdb83c8-bb7f-47fe-92aa-ead2b872d5c9" xsi:nil="true"/>
    <Sales_x0020_Stage xmlns="3fdb83c8-bb7f-47fe-92aa-ead2b872d5c9"/>
    <RoutingRuleDescription xmlns="http://schemas.microsoft.com/sharepoint/v3">New 2020 corporate presentation template</RoutingRuleDescription>
    <Job_x0020_Number xmlns="3fdb83c8-bb7f-47fe-92aa-ead2b872d5c9">13078</Job_x0020_Number>
    <Comments xmlns="http://schemas.microsoft.com/sharepoint/v3">Version 2.0 - Arial font family</Comments>
    <STAR_x0020_Asset xmlns="403b2a8a-b2c4-48ac-b6a0-d7a9eb77004d" xsi:nil="true"/>
    <Solution xmlns="3fdb83c8-bb7f-47fe-92aa-ead2b872d5c9">
      <Value>Total Tyler or Tyler-Wide</Value>
    </Solution>
    <Sector xmlns="3fdb83c8-bb7f-47fe-92aa-ead2b872d5c9"/>
    <SharedWithUsers xmlns="b76a7ad9-2866-47bc-9557-9bc03943300a">
      <UserInfo>
        <DisplayName>Asztalos, Mark</DisplayName>
        <AccountId>24</AccountId>
        <AccountType/>
      </UserInfo>
      <UserInfo>
        <DisplayName>Swegman, Cam</DisplayName>
        <AccountId>2722</AccountId>
        <AccountType/>
      </UserInfo>
      <UserInfo>
        <DisplayName>Warren, Zachary</DisplayName>
        <AccountId>2425</AccountId>
        <AccountType/>
      </UserInfo>
    </SharedWithUsers>
    <Product xmlns="3fdb83c8-bb7f-47fe-92aa-ead2b872d5c9" xsi:nil="true"/>
  </documentManagement>
</p:properties>
</file>

<file path=customXml/itemProps1.xml><?xml version="1.0" encoding="utf-8"?>
<ds:datastoreItem xmlns:ds="http://schemas.openxmlformats.org/officeDocument/2006/customXml" ds:itemID="{8231BBC7-CA1D-4F9D-9E41-E6B39FC6947A}">
  <ds:schemaRefs>
    <ds:schemaRef ds:uri="http://schemas.microsoft.com/sharepoint/v3/contenttype/forms"/>
  </ds:schemaRefs>
</ds:datastoreItem>
</file>

<file path=customXml/itemProps2.xml><?xml version="1.0" encoding="utf-8"?>
<ds:datastoreItem xmlns:ds="http://schemas.openxmlformats.org/officeDocument/2006/customXml" ds:itemID="{5A198D81-37A3-478E-9B93-CE57CF7C6D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fdb83c8-bb7f-47fe-92aa-ead2b872d5c9"/>
    <ds:schemaRef ds:uri="http://schemas.microsoft.com/sharepoint/v3/fields"/>
    <ds:schemaRef ds:uri="http://schemas.microsoft.com/sharepoint/v4"/>
    <ds:schemaRef ds:uri="403b2a8a-b2c4-48ac-b6a0-d7a9eb77004d"/>
    <ds:schemaRef ds:uri="b76a7ad9-2866-47bc-9557-9bc0394330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3F6D852-E287-4DC3-85EA-DD28EDDD6C0D}">
  <ds:schemaRefs>
    <ds:schemaRef ds:uri="http://schemas.microsoft.com/office/2006/metadata/properties"/>
    <ds:schemaRef ds:uri="http://schemas.microsoft.com/office/infopath/2007/PartnerControls"/>
    <ds:schemaRef ds:uri="http://schemas.openxmlformats.org/package/2006/metadata/core-properties"/>
    <ds:schemaRef ds:uri="http://schemas.microsoft.com/sharepoint/v3"/>
    <ds:schemaRef ds:uri="http://purl.org/dc/terms/"/>
    <ds:schemaRef ds:uri="http://purl.org/dc/dcmitype/"/>
    <ds:schemaRef ds:uri="http://purl.org/dc/elements/1.1/"/>
    <ds:schemaRef ds:uri="b76a7ad9-2866-47bc-9557-9bc03943300a"/>
    <ds:schemaRef ds:uri="403b2a8a-b2c4-48ac-b6a0-d7a9eb77004d"/>
    <ds:schemaRef ds:uri="http://www.w3.org/XML/1998/namespace"/>
    <ds:schemaRef ds:uri="http://schemas.microsoft.com/office/2006/documentManagement/types"/>
    <ds:schemaRef ds:uri="http://schemas.microsoft.com/sharepoint/v4"/>
    <ds:schemaRef ds:uri="http://schemas.microsoft.com/sharepoint/v3/fields"/>
    <ds:schemaRef ds:uri="3fdb83c8-bb7f-47fe-92aa-ead2b872d5c9"/>
  </ds:schemaRefs>
</ds:datastoreItem>
</file>

<file path=docProps/app.xml><?xml version="1.0" encoding="utf-8"?>
<Properties xmlns="http://schemas.openxmlformats.org/officeDocument/2006/extended-properties" xmlns:vt="http://schemas.openxmlformats.org/officeDocument/2006/docPropsVTypes">
  <Template/>
  <TotalTime>0</TotalTime>
  <Words>3425</Words>
  <Application>Microsoft Office PowerPoint</Application>
  <PresentationFormat>On-screen Show (16:9)</PresentationFormat>
  <Paragraphs>390</Paragraphs>
  <Slides>58</Slides>
  <Notes>24</Notes>
  <HiddenSlides>0</HiddenSlides>
  <MMClips>0</MMClips>
  <ScaleCrop>false</ScaleCrop>
  <HeadingPairs>
    <vt:vector size="6" baseType="variant">
      <vt:variant>
        <vt:lpstr>Fonts Used</vt:lpstr>
      </vt:variant>
      <vt:variant>
        <vt:i4>16</vt:i4>
      </vt:variant>
      <vt:variant>
        <vt:lpstr>Theme</vt:lpstr>
      </vt:variant>
      <vt:variant>
        <vt:i4>24</vt:i4>
      </vt:variant>
      <vt:variant>
        <vt:lpstr>Slide Titles</vt:lpstr>
      </vt:variant>
      <vt:variant>
        <vt:i4>58</vt:i4>
      </vt:variant>
    </vt:vector>
  </HeadingPairs>
  <TitlesOfParts>
    <vt:vector size="98" baseType="lpstr">
      <vt:lpstr>Aptos</vt:lpstr>
      <vt:lpstr>Aptos Display</vt:lpstr>
      <vt:lpstr>Arial</vt:lpstr>
      <vt:lpstr>Arial Nova Light</vt:lpstr>
      <vt:lpstr>Calibri</vt:lpstr>
      <vt:lpstr>Calibri Light</vt:lpstr>
      <vt:lpstr>Cambria</vt:lpstr>
      <vt:lpstr>Daytona Pro Light</vt:lpstr>
      <vt:lpstr>Georgia</vt:lpstr>
      <vt:lpstr>Google Sans</vt:lpstr>
      <vt:lpstr>Helvetica Light</vt:lpstr>
      <vt:lpstr>Lucida Console</vt:lpstr>
      <vt:lpstr>Open Sans</vt:lpstr>
      <vt:lpstr>Tahoma</vt:lpstr>
      <vt:lpstr>Times New Roman</vt:lpstr>
      <vt:lpstr>Trebuchet MS</vt:lpstr>
      <vt:lpstr>TITLES</vt:lpstr>
      <vt:lpstr>SECTIONS</vt:lpstr>
      <vt:lpstr>CONTENT LIGHT</vt:lpstr>
      <vt:lpstr>CONTENT DARK</vt:lpstr>
      <vt:lpstr>CONTENT BLUE</vt:lpstr>
      <vt:lpstr>1_CONTENT LIGHT</vt:lpstr>
      <vt:lpstr>2015_PPT Temp WIDE</vt:lpstr>
      <vt:lpstr>Simple Light</vt:lpstr>
      <vt:lpstr>2_Office Theme</vt:lpstr>
      <vt:lpstr>Office Theme</vt:lpstr>
      <vt:lpstr>Title - MINIMALIST</vt:lpstr>
      <vt:lpstr>2_Exec Forum CONTENT Slides</vt:lpstr>
      <vt:lpstr>Connect 2019 - TITLE Slides</vt:lpstr>
      <vt:lpstr>1_2015_PPT Temp WIDE</vt:lpstr>
      <vt:lpstr>3_Exec Forum CONTENT Slides</vt:lpstr>
      <vt:lpstr>2_CONTENT LIGHT</vt:lpstr>
      <vt:lpstr>2_Simple Light</vt:lpstr>
      <vt:lpstr>3_CONTENT LIGHT</vt:lpstr>
      <vt:lpstr>4_Office Theme</vt:lpstr>
      <vt:lpstr>4_CONTENT LIGHT</vt:lpstr>
      <vt:lpstr>4_Exec Forum CONTENT Slides</vt:lpstr>
      <vt:lpstr>1_Office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A 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AI work?</vt:lpstr>
      <vt:lpstr>PowerPoint Presentation</vt:lpstr>
      <vt:lpstr>PowerPoint Presentation</vt:lpstr>
      <vt:lpstr>PowerPoint Presentation</vt:lpstr>
      <vt:lpstr>PowerPoint Presentation</vt:lpstr>
      <vt:lpstr>What is RAG?</vt:lpstr>
      <vt:lpstr>PowerPoint Presentation</vt:lpstr>
      <vt:lpstr>“There’s nothing artiﬁcial about AI.  It’s inspired by people, it’s created by people,  and—most importantly—  it impacts people. ”</vt:lpstr>
      <vt:lpstr> “It’s not the genie that’s dangerous,  it’s the unskilled wisher.”  - Cassie Kozyrkov, Chief Decision Scientist, Google</vt:lpstr>
      <vt:lpstr>PowerPoint Presentation</vt:lpstr>
      <vt:lpstr>“An algorithm is an  opinion embedded in mathematics”  Cathy O’Neil, author of Weapons of Math Destruction </vt:lpstr>
      <vt:lpstr>PowerPoint Presentation</vt:lpstr>
      <vt:lpstr>PowerPoint Presentation</vt:lpstr>
      <vt:lpstr>What can the fourth party do today?</vt:lpstr>
      <vt:lpstr>What will the fourth party do tomorrow?</vt:lpstr>
      <vt:lpstr>Potential for LLMs and ODR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Benefits</vt:lpstr>
      <vt:lpstr>PowerPoint Presentation</vt:lpstr>
      <vt:lpstr>PowerPoint Presentation</vt:lpstr>
      <vt:lpstr>PowerPoint Presentation</vt:lpstr>
      <vt:lpstr>PowerPoint Presentation</vt:lpstr>
      <vt:lpstr>PowerPoint Presentation</vt:lpstr>
      <vt:lpstr>PowerPoint Presentation</vt:lpstr>
      <vt:lpstr>Artificial Intelligence fits better with ODR than with the law.  AI is making ODR the first step in every resolution journey.</vt:lpstr>
      <vt:lpstr>Online Mediator Ethical Standards</vt:lpstr>
      <vt:lpstr>Online Mediator Ethical Standards</vt:lpstr>
      <vt:lpstr>Ethics for Platform Designers</vt:lpstr>
      <vt:lpstr>PowerPoint Presentation</vt:lpstr>
      <vt:lpstr>What’s Coming</vt:lpstr>
      <vt:lpstr>PowerPoint Presentation</vt:lpstr>
      <vt:lpstr>AI Practice Dilemma #1</vt:lpstr>
      <vt:lpstr>AI Practice Dilemma #2</vt:lpstr>
      <vt:lpstr>AI Practice Dilemma #3</vt:lpstr>
      <vt:lpstr>AI Practice Dilemma #4</vt:lpstr>
      <vt:lpstr>AI Practice Dilemma #5</vt:lpstr>
      <vt:lpstr>AI Practice Dilemma #6</vt:lpstr>
      <vt:lpstr>AI Practice Dilemma #7</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Version 2.0 
February 20, 2020</dc:description>
  <cp:lastModifiedBy/>
  <cp:revision>2</cp:revision>
  <dcterms:created xsi:type="dcterms:W3CDTF">2020-02-19T16:55:08Z</dcterms:created>
  <dcterms:modified xsi:type="dcterms:W3CDTF">2026-06-27T15:08:50Z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0x0101020072C4811CF0A40348839EC00DBA7FFF3B00E582BCBE1F3F9D41A523DC23467C33AD</vt:lpwstr>
  </property>
  <property fmtid="{D5CDD505-2E9C-101B-9397-08002B2CF9AE}" pid="4" name="MSIP_Label_defa4170-0d19-0005-0004-bc88714345d2_Enabled">
    <vt:lpwstr>true</vt:lpwstr>
  </property>
  <property fmtid="{D5CDD505-2E9C-101B-9397-08002B2CF9AE}" pid="5" name="MSIP_Label_defa4170-0d19-0005-0004-bc88714345d2_SetDate">
    <vt:lpwstr>2024-09-25T03:45:32Z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8233ed9b-43b3-46c6-900e-20c4691a3604</vt:lpwstr>
  </property>
  <property fmtid="{D5CDD505-2E9C-101B-9397-08002B2CF9AE}" pid="9" name="MSIP_Label_defa4170-0d19-0005-0004-bc88714345d2_ActionId">
    <vt:lpwstr>6bc25308-1c00-4b52-86b3-02deaa16b99a</vt:lpwstr>
  </property>
  <property fmtid="{D5CDD505-2E9C-101B-9397-08002B2CF9AE}" pid="10" name="MSIP_Label_defa4170-0d19-0005-0004-bc88714345d2_ContentBits">
    <vt:lpwstr>0</vt:lpwstr>
  </property>
</Properties>
</file>