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79" r:id="rId4"/>
    <p:sldMasterId id="2147484031" r:id="rId5"/>
    <p:sldMasterId id="2147484050" r:id="rId6"/>
    <p:sldMasterId id="2147483988" r:id="rId7"/>
    <p:sldMasterId id="2147483871" r:id="rId8"/>
  </p:sldMasterIdLst>
  <p:notesMasterIdLst>
    <p:notesMasterId r:id="rId20"/>
  </p:notesMasterIdLst>
  <p:handoutMasterIdLst>
    <p:handoutMasterId r:id="rId21"/>
  </p:handoutMasterIdLst>
  <p:sldIdLst>
    <p:sldId id="383" r:id="rId9"/>
    <p:sldId id="382" r:id="rId10"/>
    <p:sldId id="356" r:id="rId11"/>
    <p:sldId id="355" r:id="rId12"/>
    <p:sldId id="359" r:id="rId13"/>
    <p:sldId id="360" r:id="rId14"/>
    <p:sldId id="370" r:id="rId15"/>
    <p:sldId id="361" r:id="rId16"/>
    <p:sldId id="371" r:id="rId17"/>
    <p:sldId id="368" r:id="rId18"/>
    <p:sldId id="369"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 id="{0BFF3411-8CBD-1243-9DCC-50BEE61C35C1}">
          <p14:sldIdLst>
            <p14:sldId id="383"/>
            <p14:sldId id="382"/>
            <p14:sldId id="356"/>
            <p14:sldId id="355"/>
            <p14:sldId id="359"/>
            <p14:sldId id="360"/>
            <p14:sldId id="370"/>
            <p14:sldId id="361"/>
            <p14:sldId id="371"/>
            <p14:sldId id="368"/>
            <p14:sldId id="369"/>
          </p14:sldIdLst>
        </p14:section>
      </p14:sectionLst>
    </p:ext>
    <p:ext uri="{EFAFB233-063F-42B5-8137-9DF3F51BA10A}">
      <p15:sldGuideLst xmlns:p15="http://schemas.microsoft.com/office/powerpoint/2012/main">
        <p15:guide id="3" orient="horz" pos="1836" userDrawn="1">
          <p15:clr>
            <a:srgbClr val="A4A3A4"/>
          </p15:clr>
        </p15:guide>
        <p15:guide id="4"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FBFBF"/>
    <a:srgbClr val="8D8D8D"/>
    <a:srgbClr val="414141"/>
    <a:srgbClr val="836D51"/>
    <a:srgbClr val="797979"/>
    <a:srgbClr val="942093"/>
    <a:srgbClr val="BF2B3A"/>
    <a:srgbClr val="7030A0"/>
    <a:srgbClr val="0457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4"/>
    <p:restoredTop sz="77716"/>
  </p:normalViewPr>
  <p:slideViewPr>
    <p:cSldViewPr snapToGrid="0">
      <p:cViewPr varScale="1">
        <p:scale>
          <a:sx n="100" d="100"/>
          <a:sy n="100" d="100"/>
        </p:scale>
        <p:origin x="81" y="54"/>
      </p:cViewPr>
      <p:guideLst>
        <p:guide orient="horz" pos="1836"/>
        <p:guide pos="2880"/>
      </p:guideLst>
    </p:cSldViewPr>
  </p:slideViewPr>
  <p:notesTextViewPr>
    <p:cViewPr>
      <p:scale>
        <a:sx n="1" d="1"/>
        <a:sy n="1" d="1"/>
      </p:scale>
      <p:origin x="0" y="0"/>
    </p:cViewPr>
  </p:notesTextViewPr>
  <p:notesViewPr>
    <p:cSldViewPr snapToGrid="0">
      <p:cViewPr>
        <p:scale>
          <a:sx n="125" d="100"/>
          <a:sy n="125" d="100"/>
        </p:scale>
        <p:origin x="5088" y="6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2"/>
          <p:cNvSpPr>
            <a:spLocks noGrp="1"/>
          </p:cNvSpPr>
          <p:nvPr>
            <p:ph type="dt" idx="1"/>
          </p:nvPr>
        </p:nvSpPr>
        <p:spPr>
          <a:xfrm>
            <a:off x="5406887" y="8790182"/>
            <a:ext cx="1290501" cy="200055"/>
          </a:xfrm>
          <a:prstGeom prst="rect">
            <a:avLst/>
          </a:prstGeom>
          <a:noFill/>
          <a:ln w="9525" algn="ctr">
            <a:noFill/>
            <a:miter lim="800000"/>
            <a:headEnd/>
            <a:tailEnd/>
          </a:ln>
          <a:effectLst/>
        </p:spPr>
        <p:txBody>
          <a:bodyPr>
            <a:spAutoFit/>
          </a:bodyPr>
          <a:lstStyle>
            <a:lvl1pPr algn="r">
              <a:defRPr kumimoji="0" lang="en-US" sz="700" b="0" i="0" u="none" strike="noStrike" cap="none" spc="0" normalizeH="0" baseline="0" smtClean="0">
                <a:ln>
                  <a:noFill/>
                </a:ln>
                <a:solidFill>
                  <a:schemeClr val="bg1">
                    <a:lumMod val="85000"/>
                  </a:schemeClr>
                </a:solidFill>
                <a:effectLst/>
                <a:uLnTx/>
                <a:uFillTx/>
                <a:latin typeface="Tahoma"/>
                <a:cs typeface="Tahoma"/>
              </a:defRPr>
            </a:lvl1pPr>
          </a:lstStyle>
          <a:p>
            <a:pPr>
              <a:spcBef>
                <a:spcPct val="0"/>
              </a:spcBef>
            </a:pPr>
            <a:fld id="{966DCF9E-CFF4-0F45-B279-736830E18107}" type="datetime4">
              <a:rPr lang="en-US" smtClean="0">
                <a:solidFill>
                  <a:srgbClr val="BFBFBF"/>
                </a:solidFill>
                <a:latin typeface="Arial" panose="020B0604020202020204" pitchFamily="34" charset="0"/>
                <a:cs typeface="Arial" panose="020B0604020202020204" pitchFamily="34" charset="0"/>
              </a:rPr>
              <a:pPr>
                <a:spcBef>
                  <a:spcPct val="0"/>
                </a:spcBef>
              </a:pPr>
              <a:t>June 27, 2026</a:t>
            </a:fld>
            <a:endParaRPr lang="en-US">
              <a:solidFill>
                <a:srgbClr val="BFBFBF"/>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3"/>
          </p:nvPr>
        </p:nvSpPr>
        <p:spPr>
          <a:xfrm>
            <a:off x="159030" y="8790182"/>
            <a:ext cx="797519" cy="200055"/>
          </a:xfrm>
          <a:prstGeom prst="rect">
            <a:avLst/>
          </a:prstGeom>
          <a:noFill/>
          <a:ln w="9525" algn="ctr">
            <a:noFill/>
            <a:miter lim="800000"/>
            <a:headEnd/>
            <a:tailEnd/>
          </a:ln>
          <a:effectLst/>
        </p:spPr>
        <p:txBody>
          <a:bodyPr>
            <a:spAutoFit/>
          </a:bodyPr>
          <a:lstStyle>
            <a:lvl1pPr algn="l">
              <a:defRPr kumimoji="0" lang="en-US" sz="700" b="0" i="0" u="none" strike="noStrike" cap="none" spc="0" normalizeH="0" baseline="0" smtClean="0">
                <a:ln>
                  <a:noFill/>
                </a:ln>
                <a:solidFill>
                  <a:schemeClr val="bg1">
                    <a:lumMod val="85000"/>
                  </a:schemeClr>
                </a:solidFill>
                <a:effectLst/>
                <a:uLnTx/>
                <a:uFillTx/>
                <a:latin typeface="Tahoma"/>
                <a:cs typeface="Tahoma"/>
              </a:defRPr>
            </a:lvl1pPr>
          </a:lstStyle>
          <a:p>
            <a:pPr>
              <a:spcBef>
                <a:spcPct val="0"/>
              </a:spcBef>
            </a:pPr>
            <a:fld id="{9D1FE447-DA53-4191-97C8-F522C13BDE27}" type="slidenum">
              <a:rPr lang="uk-UA" smtClean="0">
                <a:solidFill>
                  <a:srgbClr val="BFBFBF"/>
                </a:solidFill>
                <a:latin typeface="Arial" panose="020B0604020202020204" pitchFamily="34" charset="0"/>
                <a:cs typeface="Arial" panose="020B0604020202020204" pitchFamily="34" charset="0"/>
              </a:rPr>
              <a:pPr>
                <a:spcBef>
                  <a:spcPct val="0"/>
                </a:spcBef>
              </a:pPr>
              <a:t>‹#›</a:t>
            </a:fld>
            <a:endParaRPr lang="uk-UA">
              <a:solidFill>
                <a:srgbClr val="BFBFBF"/>
              </a:solidFill>
              <a:latin typeface="Arial" panose="020B0604020202020204" pitchFamily="34" charset="0"/>
              <a:cs typeface="Arial" panose="020B0604020202020204" pitchFamily="34" charset="0"/>
            </a:endParaRPr>
          </a:p>
        </p:txBody>
      </p:sp>
      <p:sp>
        <p:nvSpPr>
          <p:cNvPr id="8" name="Text Box 12"/>
          <p:cNvSpPr txBox="1">
            <a:spLocks noChangeArrowheads="1"/>
          </p:cNvSpPr>
          <p:nvPr/>
        </p:nvSpPr>
        <p:spPr bwMode="gray">
          <a:xfrm>
            <a:off x="2572310" y="8790182"/>
            <a:ext cx="1713391" cy="200055"/>
          </a:xfrm>
          <a:prstGeom prst="rect">
            <a:avLst/>
          </a:prstGeom>
          <a:noFill/>
          <a:ln w="9525" algn="ctr">
            <a:noFill/>
            <a:miter lim="800000"/>
            <a:headEnd/>
            <a:tailEnd/>
          </a:ln>
          <a:effectLst/>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u="none" strike="noStrike" kern="1200" cap="none" spc="0" normalizeH="0" baseline="0" noProof="0">
                <a:ln>
                  <a:noFill/>
                </a:ln>
                <a:solidFill>
                  <a:srgbClr val="BFBFBF"/>
                </a:solidFill>
                <a:effectLst/>
                <a:uLnTx/>
                <a:uFillTx/>
                <a:latin typeface="Arial" panose="020B0604020202020204" pitchFamily="34" charset="0"/>
                <a:cs typeface="Arial" panose="020B0604020202020204" pitchFamily="34" charset="0"/>
              </a:rPr>
              <a:t>© Tyler Technologies 2020</a:t>
            </a:r>
          </a:p>
        </p:txBody>
      </p:sp>
    </p:spTree>
    <p:extLst>
      <p:ext uri="{BB962C8B-B14F-4D97-AF65-F5344CB8AC3E}">
        <p14:creationId xmlns:p14="http://schemas.microsoft.com/office/powerpoint/2010/main" val="2143364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8DF6A-BD87-B248-A2BA-63814527329F}"/>
              </a:ext>
            </a:extLst>
          </p:cNvPr>
          <p:cNvSpPr/>
          <p:nvPr/>
        </p:nvSpPr>
        <p:spPr>
          <a:xfrm>
            <a:off x="0" y="3343275"/>
            <a:ext cx="6858000" cy="150876"/>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cs typeface="Arial" panose="020B0604020202020204" pitchFamily="34" charset="0"/>
            </a:endParaRPr>
          </a:p>
        </p:txBody>
      </p:sp>
      <p:sp>
        <p:nvSpPr>
          <p:cNvPr id="3" name="Date Placeholder 2"/>
          <p:cNvSpPr>
            <a:spLocks noGrp="1"/>
          </p:cNvSpPr>
          <p:nvPr>
            <p:ph type="dt" idx="1"/>
          </p:nvPr>
        </p:nvSpPr>
        <p:spPr>
          <a:xfrm>
            <a:off x="5406887" y="8790182"/>
            <a:ext cx="1290501" cy="200055"/>
          </a:xfrm>
          <a:prstGeom prst="rect">
            <a:avLst/>
          </a:prstGeom>
          <a:noFill/>
          <a:ln w="9525" algn="ctr">
            <a:noFill/>
            <a:miter lim="800000"/>
            <a:headEnd/>
            <a:tailEnd/>
          </a:ln>
          <a:effectLst/>
        </p:spPr>
        <p:txBody>
          <a:bodyPr>
            <a:spAutoFit/>
          </a:bodyPr>
          <a:lstStyle>
            <a:lvl1pPr algn="r">
              <a:defRPr kumimoji="0" lang="en-US" sz="700" b="0" i="0" u="none" strike="noStrike" cap="none" spc="0" normalizeH="0" baseline="0" smtClean="0">
                <a:ln>
                  <a:noFill/>
                </a:ln>
                <a:solidFill>
                  <a:srgbClr val="BFBFBF"/>
                </a:solidFill>
                <a:effectLst/>
                <a:uLnTx/>
                <a:uFillTx/>
                <a:latin typeface="Arial" panose="020B0604020202020204" pitchFamily="34" charset="0"/>
                <a:cs typeface="Arial" panose="020B0604020202020204" pitchFamily="34" charset="0"/>
              </a:defRPr>
            </a:lvl1pPr>
          </a:lstStyle>
          <a:p>
            <a:pPr>
              <a:spcBef>
                <a:spcPct val="0"/>
              </a:spcBef>
            </a:pPr>
            <a:fld id="{966DCF9E-CFF4-0F45-B279-736830E18107}" type="datetime4">
              <a:rPr lang="en-US" smtClean="0"/>
              <a:pPr>
                <a:spcBef>
                  <a:spcPct val="0"/>
                </a:spcBef>
              </a:pPr>
              <a:t>June 27, 2026</a:t>
            </a:fld>
            <a:endParaRPr lang="en-US" dirty="0"/>
          </a:p>
        </p:txBody>
      </p:sp>
      <p:sp>
        <p:nvSpPr>
          <p:cNvPr id="4" name="Slide Image Placeholder 3"/>
          <p:cNvSpPr>
            <a:spLocks noGrp="1" noRot="1" noChangeAspect="1"/>
          </p:cNvSpPr>
          <p:nvPr>
            <p:ph type="sldImg" idx="2"/>
          </p:nvPr>
        </p:nvSpPr>
        <p:spPr>
          <a:xfrm>
            <a:off x="381000" y="355300"/>
            <a:ext cx="4760373" cy="2677710"/>
          </a:xfrm>
          <a:prstGeom prst="rect">
            <a:avLst/>
          </a:prstGeom>
          <a:noFill/>
          <a:ln w="3175">
            <a:solidFill>
              <a:schemeClr val="bg1">
                <a:lumMod val="75000"/>
              </a:schemeClr>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81000" y="3675888"/>
            <a:ext cx="6096000" cy="478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5"/>
          </p:nvPr>
        </p:nvSpPr>
        <p:spPr>
          <a:xfrm>
            <a:off x="159030" y="8790182"/>
            <a:ext cx="797519" cy="200055"/>
          </a:xfrm>
          <a:prstGeom prst="rect">
            <a:avLst/>
          </a:prstGeom>
          <a:noFill/>
          <a:ln w="9525" algn="ctr">
            <a:noFill/>
            <a:miter lim="800000"/>
            <a:headEnd/>
            <a:tailEnd/>
          </a:ln>
          <a:effectLst/>
        </p:spPr>
        <p:txBody>
          <a:bodyPr>
            <a:spAutoFit/>
          </a:bodyPr>
          <a:lstStyle>
            <a:lvl1pPr algn="l">
              <a:defRPr kumimoji="0" lang="en-US" sz="700" b="0" i="0" u="none" strike="noStrike" cap="none" spc="0" normalizeH="0" baseline="0" smtClean="0">
                <a:ln>
                  <a:noFill/>
                </a:ln>
                <a:solidFill>
                  <a:srgbClr val="BFBFBF"/>
                </a:solidFill>
                <a:effectLst/>
                <a:uLnTx/>
                <a:uFillTx/>
                <a:latin typeface="Arial" panose="020B0604020202020204" pitchFamily="34" charset="0"/>
                <a:cs typeface="Arial" panose="020B0604020202020204" pitchFamily="34" charset="0"/>
              </a:defRPr>
            </a:lvl1pPr>
          </a:lstStyle>
          <a:p>
            <a:pPr>
              <a:spcBef>
                <a:spcPct val="0"/>
              </a:spcBef>
            </a:pPr>
            <a:fld id="{9D1FE447-DA53-4191-97C8-F522C13BDE27}" type="slidenum">
              <a:rPr lang="uk-UA" smtClean="0"/>
              <a:pPr>
                <a:spcBef>
                  <a:spcPct val="0"/>
                </a:spcBef>
              </a:pPr>
              <a:t>‹#›</a:t>
            </a:fld>
            <a:endParaRPr lang="uk-UA"/>
          </a:p>
        </p:txBody>
      </p:sp>
      <p:sp>
        <p:nvSpPr>
          <p:cNvPr id="8" name="Text Box 12"/>
          <p:cNvSpPr txBox="1">
            <a:spLocks noChangeArrowheads="1"/>
          </p:cNvSpPr>
          <p:nvPr/>
        </p:nvSpPr>
        <p:spPr bwMode="gray">
          <a:xfrm>
            <a:off x="2572310" y="8790182"/>
            <a:ext cx="1713391" cy="200055"/>
          </a:xfrm>
          <a:prstGeom prst="rect">
            <a:avLst/>
          </a:prstGeom>
          <a:noFill/>
          <a:ln w="9525" algn="ctr">
            <a:noFill/>
            <a:miter lim="800000"/>
            <a:headEnd/>
            <a:tailEnd/>
          </a:ln>
          <a:effectLst/>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BFBFBF"/>
                </a:solidFill>
                <a:effectLst/>
                <a:uLnTx/>
                <a:uFillTx/>
                <a:latin typeface="Arial" panose="020B0604020202020204" pitchFamily="34" charset="0"/>
                <a:ea typeface="+mn-ea"/>
                <a:cs typeface="Arial" panose="020B0604020202020204" pitchFamily="34" charset="0"/>
              </a:rPr>
              <a:t>© Tyler Technologies 2020</a:t>
            </a: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98326" y="1427900"/>
            <a:ext cx="1018391" cy="351578"/>
          </a:xfrm>
          <a:prstGeom prst="rect">
            <a:avLst/>
          </a:prstGeom>
          <a:noFill/>
        </p:spPr>
      </p:pic>
    </p:spTree>
    <p:extLst>
      <p:ext uri="{BB962C8B-B14F-4D97-AF65-F5344CB8AC3E}">
        <p14:creationId xmlns:p14="http://schemas.microsoft.com/office/powerpoint/2010/main" val="1433602904"/>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1200"/>
      </a:spcAft>
      <a:defRPr sz="1100" b="0" i="0" kern="1200">
        <a:solidFill>
          <a:schemeClr val="tx1">
            <a:lumMod val="65000"/>
            <a:lumOff val="35000"/>
          </a:schemeClr>
        </a:solidFill>
        <a:latin typeface="Arial Nova Light" panose="020B0304020202020204" pitchFamily="34" charset="0"/>
        <a:ea typeface="+mn-ea"/>
        <a:cs typeface="Arial" panose="020B0604020202020204" pitchFamily="34" charset="0"/>
      </a:defRPr>
    </a:lvl1pPr>
    <a:lvl2pPr marL="457200" algn="l" defTabSz="914400" rtl="0" eaLnBrk="1" latinLnBrk="0" hangingPunct="1">
      <a:spcAft>
        <a:spcPts val="1200"/>
      </a:spcAft>
      <a:defRPr sz="1100" b="0" i="0" kern="1200">
        <a:solidFill>
          <a:schemeClr val="tx1">
            <a:lumMod val="65000"/>
            <a:lumOff val="35000"/>
          </a:schemeClr>
        </a:solidFill>
        <a:latin typeface="Arial Nova Light" panose="020B0304020202020204" pitchFamily="34" charset="0"/>
        <a:ea typeface="+mn-ea"/>
        <a:cs typeface="+mn-cs"/>
      </a:defRPr>
    </a:lvl2pPr>
    <a:lvl3pPr marL="914400" algn="l" defTabSz="914400" rtl="0" eaLnBrk="1" latinLnBrk="0" hangingPunct="1">
      <a:defRPr sz="1200" b="0" i="0" kern="1200">
        <a:solidFill>
          <a:schemeClr val="tx1"/>
        </a:solidFill>
        <a:latin typeface="Tahoma Normal" charset="0"/>
        <a:ea typeface="+mn-ea"/>
        <a:cs typeface="+mn-cs"/>
      </a:defRPr>
    </a:lvl3pPr>
    <a:lvl4pPr marL="1371600" algn="l" defTabSz="914400" rtl="0" eaLnBrk="1" latinLnBrk="0" hangingPunct="1">
      <a:defRPr sz="1200" b="0" i="0" kern="1200">
        <a:solidFill>
          <a:schemeClr val="tx1"/>
        </a:solidFill>
        <a:latin typeface="Tahoma Normal" charset="0"/>
        <a:ea typeface="+mn-ea"/>
        <a:cs typeface="+mn-cs"/>
      </a:defRPr>
    </a:lvl4pPr>
    <a:lvl5pPr marL="1828800" algn="l" defTabSz="914400" rtl="0" eaLnBrk="1" latinLnBrk="0" hangingPunct="1">
      <a:defRPr sz="1200" b="0" i="0" kern="1200">
        <a:solidFill>
          <a:schemeClr val="tx1"/>
        </a:solidFill>
        <a:latin typeface="Tahoma Norm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r>
              <a:rPr lang="en-US" dirty="0"/>
              <a:t>Court disputes (low value civil cases: e.g. divorce, tenant)</a:t>
            </a:r>
          </a:p>
          <a:p>
            <a:r>
              <a:rPr lang="en-US" dirty="0"/>
              <a:t>Public disputes (e.g. Property Tax Appeals)</a:t>
            </a:r>
          </a:p>
          <a:p>
            <a:r>
              <a:rPr lang="en-US" dirty="0"/>
              <a:t>Insurance (e.g. AAA NYNF Process)</a:t>
            </a:r>
          </a:p>
          <a:p>
            <a:r>
              <a:rPr lang="en-US" dirty="0"/>
              <a:t>Product liability (e.g. Pharmaceuticals)</a:t>
            </a:r>
          </a:p>
          <a:p>
            <a:r>
              <a:rPr lang="en-US" dirty="0"/>
              <a:t>Consumer (e.g. </a:t>
            </a:r>
            <a:r>
              <a:rPr lang="en-US" dirty="0" err="1"/>
              <a:t>Ombuds</a:t>
            </a:r>
            <a:r>
              <a:rPr lang="en-US" dirty="0"/>
              <a:t> offices, UK CAA)</a:t>
            </a:r>
          </a:p>
          <a:p>
            <a:r>
              <a:rPr lang="en-US" dirty="0" err="1"/>
              <a:t>eCommerce</a:t>
            </a:r>
            <a:r>
              <a:rPr lang="en-US" dirty="0"/>
              <a:t> disputes (payments, marketplaces, merchants)</a:t>
            </a:r>
          </a:p>
          <a:p>
            <a:endParaRPr lang="en-US" dirty="0"/>
          </a:p>
        </p:txBody>
      </p:sp>
      <p:sp>
        <p:nvSpPr>
          <p:cNvPr id="4" name="Slide Number Placeholder 3"/>
          <p:cNvSpPr>
            <a:spLocks noGrp="1"/>
          </p:cNvSpPr>
          <p:nvPr>
            <p:ph type="sldNum" sz="quarter" idx="10"/>
          </p:nvPr>
        </p:nvSpPr>
        <p:spPr/>
        <p:txBody>
          <a:bodyPr/>
          <a:lstStyle/>
          <a:p>
            <a:fld id="{9D1FE447-DA53-4191-97C8-F522C13BDE27}" type="slidenum">
              <a:rPr lang="en-US" smtClean="0"/>
              <a:pPr/>
              <a:t>3</a:t>
            </a:fld>
            <a:endParaRPr lang="en-US"/>
          </a:p>
        </p:txBody>
      </p:sp>
    </p:spTree>
    <p:extLst>
      <p:ext uri="{BB962C8B-B14F-4D97-AF65-F5344CB8AC3E}">
        <p14:creationId xmlns:p14="http://schemas.microsoft.com/office/powerpoint/2010/main" val="481605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1FE447-DA53-4191-97C8-F522C13BDE27}" type="slidenum">
              <a:rPr lang="en-US" smtClean="0"/>
              <a:pPr/>
              <a:t>5</a:t>
            </a:fld>
            <a:endParaRPr lang="en-US"/>
          </a:p>
        </p:txBody>
      </p:sp>
    </p:spTree>
    <p:extLst>
      <p:ext uri="{BB962C8B-B14F-4D97-AF65-F5344CB8AC3E}">
        <p14:creationId xmlns:p14="http://schemas.microsoft.com/office/powerpoint/2010/main" val="2184028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1FE447-DA53-4191-97C8-F522C13BDE27}" type="slidenum">
              <a:rPr lang="en-US" smtClean="0"/>
              <a:pPr/>
              <a:t>6</a:t>
            </a:fld>
            <a:endParaRPr lang="en-US"/>
          </a:p>
        </p:txBody>
      </p:sp>
    </p:spTree>
    <p:extLst>
      <p:ext uri="{BB962C8B-B14F-4D97-AF65-F5344CB8AC3E}">
        <p14:creationId xmlns:p14="http://schemas.microsoft.com/office/powerpoint/2010/main" val="704072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amp; Ligh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12C14-4021-BF45-A314-6F2A87E1F61C}"/>
              </a:ext>
            </a:extLst>
          </p:cNvPr>
          <p:cNvSpPr/>
          <p:nvPr userDrawn="1"/>
        </p:nvSpPr>
        <p:spPr bwMode="auto">
          <a:xfrm>
            <a:off x="1" y="0"/>
            <a:ext cx="2894454"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itle 4">
            <a:extLst>
              <a:ext uri="{FF2B5EF4-FFF2-40B4-BE49-F238E27FC236}">
                <a16:creationId xmlns:a16="http://schemas.microsoft.com/office/drawing/2014/main" id="{DEDC825F-5EF3-F749-B4B6-F89FEDD5256D}"/>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12" name="Text Placeholder 3">
            <a:extLst>
              <a:ext uri="{FF2B5EF4-FFF2-40B4-BE49-F238E27FC236}">
                <a16:creationId xmlns:a16="http://schemas.microsoft.com/office/drawing/2014/main" id="{51ACBE73-0FCE-1A4A-95EB-75309666441B}"/>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Arial Nova Light" panose="020B0304020202020204" pitchFamily="34" charset="0"/>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4" name="Rectangle 13">
            <a:extLst>
              <a:ext uri="{FF2B5EF4-FFF2-40B4-BE49-F238E27FC236}">
                <a16:creationId xmlns:a16="http://schemas.microsoft.com/office/drawing/2014/main" id="{72382093-1FC2-E344-886D-AB7A36BCF17E}"/>
              </a:ext>
            </a:extLst>
          </p:cNvPr>
          <p:cNvSpPr/>
          <p:nvPr userDrawn="1"/>
        </p:nvSpPr>
        <p:spPr bwMode="auto">
          <a:xfrm>
            <a:off x="3313135" y="2543254"/>
            <a:ext cx="1746504" cy="56993"/>
          </a:xfrm>
          <a:prstGeom prst="rect">
            <a:avLst/>
          </a:prstGeom>
          <a:solidFill>
            <a:schemeClr val="bg1">
              <a:lumMod val="60000"/>
              <a:lumOff val="40000"/>
              <a:alpha val="30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pic>
        <p:nvPicPr>
          <p:cNvPr id="10" name="Picture 9">
            <a:extLst>
              <a:ext uri="{FF2B5EF4-FFF2-40B4-BE49-F238E27FC236}">
                <a16:creationId xmlns:a16="http://schemas.microsoft.com/office/drawing/2014/main" id="{EA43C1D3-F43C-DF4E-A1E9-F46ECB740CDA}"/>
              </a:ext>
            </a:extLst>
          </p:cNvPr>
          <p:cNvPicPr>
            <a:picLocks noChangeAspect="1"/>
          </p:cNvPicPr>
          <p:nvPr userDrawn="1"/>
        </p:nvPicPr>
        <p:blipFill>
          <a:blip r:embed="rId2"/>
          <a:srcRect/>
          <a:stretch/>
        </p:blipFill>
        <p:spPr>
          <a:xfrm>
            <a:off x="2822976" y="0"/>
            <a:ext cx="131481" cy="5143500"/>
          </a:xfrm>
          <a:prstGeom prst="rect">
            <a:avLst/>
          </a:prstGeom>
        </p:spPr>
      </p:pic>
    </p:spTree>
    <p:extLst>
      <p:ext uri="{BB962C8B-B14F-4D97-AF65-F5344CB8AC3E}">
        <p14:creationId xmlns:p14="http://schemas.microsoft.com/office/powerpoint/2010/main" val="35549176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A789B7D-4C2F-3545-90F5-AF7769DB59EE}"/>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9" name="Text Placeholder 3">
            <a:extLst>
              <a:ext uri="{FF2B5EF4-FFF2-40B4-BE49-F238E27FC236}">
                <a16:creationId xmlns:a16="http://schemas.microsoft.com/office/drawing/2014/main" id="{382B69AD-20A8-4946-9D2F-06E7170C4B92}"/>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0" name="Rectangle 9">
            <a:extLst>
              <a:ext uri="{FF2B5EF4-FFF2-40B4-BE49-F238E27FC236}">
                <a16:creationId xmlns:a16="http://schemas.microsoft.com/office/drawing/2014/main" id="{9766377A-9836-6746-8B85-8D85F4FB0D74}"/>
              </a:ext>
            </a:extLst>
          </p:cNvPr>
          <p:cNvSpPr/>
          <p:nvPr userDrawn="1"/>
        </p:nvSpPr>
        <p:spPr bwMode="auto">
          <a:xfrm>
            <a:off x="3313135" y="2543254"/>
            <a:ext cx="1746504" cy="56993"/>
          </a:xfrm>
          <a:prstGeom prst="rect">
            <a:avLst/>
          </a:prstGeom>
          <a:solidFill>
            <a:schemeClr val="bg1">
              <a:lumMod val="75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286488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userDrawn="1">
          <p15:clr>
            <a:srgbClr val="FBAE40"/>
          </p15:clr>
        </p15:guide>
        <p15:guide id="2" pos="20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Dark">
    <p:bg>
      <p:bgRef idx="1001">
        <a:schemeClr val="bg2"/>
      </p:bgRef>
    </p:bg>
    <p:spTree>
      <p:nvGrpSpPr>
        <p:cNvPr id="1" name=""/>
        <p:cNvGrpSpPr/>
        <p:nvPr/>
      </p:nvGrpSpPr>
      <p:grpSpPr>
        <a:xfrm>
          <a:off x="0" y="0"/>
          <a:ext cx="0" cy="0"/>
          <a:chOff x="0" y="0"/>
          <a:chExt cx="0" cy="0"/>
        </a:xfrm>
      </p:grpSpPr>
      <p:sp>
        <p:nvSpPr>
          <p:cNvPr id="20" name="Text Box 12">
            <a:extLst>
              <a:ext uri="{FF2B5EF4-FFF2-40B4-BE49-F238E27FC236}">
                <a16:creationId xmlns:a16="http://schemas.microsoft.com/office/drawing/2014/main" id="{14E0D8A3-7C63-B448-A9B1-77992B8D3A89}"/>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alpha val="15000"/>
                  </a:schemeClr>
                </a:solidFill>
                <a:effectLst/>
                <a:uLnTx/>
                <a:uFillTx/>
                <a:latin typeface="Arial" panose="020B0604020202020204" pitchFamily="34" charset="0"/>
                <a:ea typeface="+mn-ea"/>
                <a:cs typeface="Arial" panose="020B0604020202020204" pitchFamily="34" charset="0"/>
              </a:rPr>
              <a:t>© Tyler Technologies 2020</a:t>
            </a:r>
          </a:p>
        </p:txBody>
      </p:sp>
      <p:sp>
        <p:nvSpPr>
          <p:cNvPr id="14" name="Rectangle 13">
            <a:extLst>
              <a:ext uri="{FF2B5EF4-FFF2-40B4-BE49-F238E27FC236}">
                <a16:creationId xmlns:a16="http://schemas.microsoft.com/office/drawing/2014/main" id="{72382093-1FC2-E344-886D-AB7A36BCF17E}"/>
              </a:ext>
            </a:extLst>
          </p:cNvPr>
          <p:cNvSpPr/>
          <p:nvPr userDrawn="1"/>
        </p:nvSpPr>
        <p:spPr bwMode="auto">
          <a:xfrm>
            <a:off x="3313135" y="2543254"/>
            <a:ext cx="1746504" cy="56993"/>
          </a:xfrm>
          <a:prstGeom prst="rect">
            <a:avLst/>
          </a:prstGeom>
          <a:solidFill>
            <a:schemeClr val="bg1">
              <a:lumMod val="60000"/>
              <a:lumOff val="40000"/>
              <a:alpha val="30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sp>
        <p:nvSpPr>
          <p:cNvPr id="7" name="Title 4">
            <a:extLst>
              <a:ext uri="{FF2B5EF4-FFF2-40B4-BE49-F238E27FC236}">
                <a16:creationId xmlns:a16="http://schemas.microsoft.com/office/drawing/2014/main" id="{20A79D6F-57FF-4A3C-BDDC-0EF741E5A468}"/>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8" name="Text Placeholder 3">
            <a:extLst>
              <a:ext uri="{FF2B5EF4-FFF2-40B4-BE49-F238E27FC236}">
                <a16:creationId xmlns:a16="http://schemas.microsoft.com/office/drawing/2014/main" id="{38159328-AC2B-4EBB-9AD4-43EEA3A9328C}"/>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Arial Nova Light" panose="020B0304020202020204" pitchFamily="34" charset="0"/>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Tree>
    <p:extLst>
      <p:ext uri="{BB962C8B-B14F-4D97-AF65-F5344CB8AC3E}">
        <p14:creationId xmlns:p14="http://schemas.microsoft.com/office/powerpoint/2010/main" val="11430863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291F84E4-0C3B-1B41-949C-1756A46E3622}"/>
              </a:ext>
            </a:extLst>
          </p:cNvPr>
          <p:cNvSpPr>
            <a:spLocks noGrp="1"/>
          </p:cNvSpPr>
          <p:nvPr>
            <p:ph type="pic" sz="quarter" idx="12" hasCustomPrompt="1"/>
          </p:nvPr>
        </p:nvSpPr>
        <p:spPr>
          <a:xfrm>
            <a:off x="-2" y="-8"/>
            <a:ext cx="9144001" cy="3840480"/>
          </a:xfrm>
          <a:prstGeom prst="rect">
            <a:avLst/>
          </a:prstGeom>
          <a:solidFill>
            <a:schemeClr val="bg1">
              <a:lumMod val="75000"/>
            </a:schemeClr>
          </a:solidFill>
        </p:spPr>
        <p:txBody>
          <a:bodyPr/>
          <a:lstStyle>
            <a:lvl1pPr marL="0" indent="0" algn="ctr">
              <a:buNone/>
              <a:defRPr sz="1600">
                <a:solidFill>
                  <a:schemeClr val="bg2"/>
                </a:solidFill>
              </a:defRPr>
            </a:lvl1pPr>
          </a:lstStyle>
          <a:p>
            <a:r>
              <a:rPr lang="en-US"/>
              <a:t>Add an ORIGINAL photo – click the icon to add image</a:t>
            </a:r>
          </a:p>
        </p:txBody>
      </p:sp>
      <p:sp>
        <p:nvSpPr>
          <p:cNvPr id="12" name="Text Placeholder 3">
            <a:extLst>
              <a:ext uri="{FF2B5EF4-FFF2-40B4-BE49-F238E27FC236}">
                <a16:creationId xmlns:a16="http://schemas.microsoft.com/office/drawing/2014/main" id="{CFC3A6B1-8EAF-E341-8826-5ECFC3F2F248}"/>
              </a:ext>
            </a:extLst>
          </p:cNvPr>
          <p:cNvSpPr>
            <a:spLocks noGrp="1"/>
          </p:cNvSpPr>
          <p:nvPr>
            <p:ph type="body" sz="quarter" idx="11" hasCustomPrompt="1"/>
          </p:nvPr>
        </p:nvSpPr>
        <p:spPr>
          <a:xfrm>
            <a:off x="330011" y="3962071"/>
            <a:ext cx="6132665" cy="88743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800" b="0" i="0">
                <a:solidFill>
                  <a:schemeClr val="tx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5" name="Title 4">
            <a:extLst>
              <a:ext uri="{FF2B5EF4-FFF2-40B4-BE49-F238E27FC236}">
                <a16:creationId xmlns:a16="http://schemas.microsoft.com/office/drawing/2014/main" id="{6AB95D83-6A32-4A43-A0F0-2992473E620E}"/>
              </a:ext>
            </a:extLst>
          </p:cNvPr>
          <p:cNvSpPr>
            <a:spLocks noGrp="1"/>
          </p:cNvSpPr>
          <p:nvPr>
            <p:ph type="title" hasCustomPrompt="1"/>
          </p:nvPr>
        </p:nvSpPr>
        <p:spPr>
          <a:xfrm>
            <a:off x="0" y="2138183"/>
            <a:ext cx="9143999" cy="1702289"/>
          </a:xfrm>
          <a:prstGeom prst="rect">
            <a:avLst/>
          </a:prstGeom>
          <a:gradFill>
            <a:gsLst>
              <a:gs pos="5000">
                <a:schemeClr val="tx1">
                  <a:lumMod val="75000"/>
                  <a:alpha val="0"/>
                </a:schemeClr>
              </a:gs>
              <a:gs pos="61985">
                <a:srgbClr val="202020">
                  <a:alpha val="53000"/>
                </a:srgbClr>
              </a:gs>
              <a:gs pos="92000">
                <a:schemeClr val="tx1">
                  <a:lumMod val="50000"/>
                  <a:alpha val="68000"/>
                </a:schemeClr>
              </a:gs>
            </a:gsLst>
            <a:lin ang="5400000" scaled="0"/>
          </a:gradFill>
        </p:spPr>
        <p:txBody>
          <a:bodyPr vert="horz" lIns="365760" tIns="91440" rIns="457200" bIns="91440" anchor="b">
            <a:normAutofit/>
          </a:bodyPr>
          <a:lstStyle>
            <a:lvl1pPr algn="l">
              <a:defRPr sz="5400" b="0" i="0">
                <a:solidFill>
                  <a:schemeClr val="bg1"/>
                </a:solidFill>
                <a:latin typeface="+mj-lt"/>
                <a:cs typeface="Arial" panose="020B0604020202020204" pitchFamily="34" charset="0"/>
              </a:defRPr>
            </a:lvl1pPr>
          </a:lstStyle>
          <a:p>
            <a:r>
              <a:rPr lang="en-US" dirty="0"/>
              <a:t>Title</a:t>
            </a:r>
          </a:p>
        </p:txBody>
      </p:sp>
    </p:spTree>
    <p:extLst>
      <p:ext uri="{BB962C8B-B14F-4D97-AF65-F5344CB8AC3E}">
        <p14:creationId xmlns:p14="http://schemas.microsoft.com/office/powerpoint/2010/main" val="394131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Wrap Up 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964F8-FC50-8E4E-930A-04EB0B812CF2}"/>
              </a:ext>
            </a:extLst>
          </p:cNvPr>
          <p:cNvPicPr>
            <a:picLocks noChangeAspect="1"/>
          </p:cNvPicPr>
          <p:nvPr userDrawn="1"/>
        </p:nvPicPr>
        <p:blipFill>
          <a:blip r:embed="rId2"/>
          <a:srcRect/>
          <a:stretch/>
        </p:blipFill>
        <p:spPr>
          <a:xfrm>
            <a:off x="0" y="0"/>
            <a:ext cx="9144000" cy="5143500"/>
          </a:xfrm>
          <a:prstGeom prst="rect">
            <a:avLst/>
          </a:prstGeom>
          <a:solidFill>
            <a:schemeClr val="bg1"/>
          </a:solidFill>
        </p:spPr>
      </p:pic>
    </p:spTree>
    <p:extLst>
      <p:ext uri="{BB962C8B-B14F-4D97-AF65-F5344CB8AC3E}">
        <p14:creationId xmlns:p14="http://schemas.microsoft.com/office/powerpoint/2010/main" val="113325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Wrap Up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42C853-454C-D64A-8140-F911E3603D1A}"/>
              </a:ext>
            </a:extLst>
          </p:cNvPr>
          <p:cNvSpPr/>
          <p:nvPr userDrawn="1"/>
        </p:nvSpPr>
        <p:spPr bwMode="auto">
          <a:xfrm>
            <a:off x="6063916" y="0"/>
            <a:ext cx="3080083"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j-lt"/>
              <a:cs typeface="Arial" panose="020B0604020202020204" pitchFamily="34" charset="0"/>
            </a:endParaRPr>
          </a:p>
        </p:txBody>
      </p:sp>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an ORIGINAL photo – click the icon to add image</a:t>
            </a:r>
          </a:p>
          <a:p>
            <a:endParaRPr lang="en-US"/>
          </a:p>
        </p:txBody>
      </p:sp>
    </p:spTree>
    <p:extLst>
      <p:ext uri="{BB962C8B-B14F-4D97-AF65-F5344CB8AC3E}">
        <p14:creationId xmlns:p14="http://schemas.microsoft.com/office/powerpoint/2010/main" val="364226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rap Up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DC57113-F713-A741-8B38-3D65BFBD4543}"/>
              </a:ext>
            </a:extLst>
          </p:cNvPr>
          <p:cNvPicPr>
            <a:picLocks noChangeAspect="1"/>
          </p:cNvPicPr>
          <p:nvPr userDrawn="1"/>
        </p:nvPicPr>
        <p:blipFill rotWithShape="1">
          <a:blip r:embed="rId2"/>
          <a:srcRect t="3244" b="2746"/>
          <a:stretch/>
        </p:blipFill>
        <p:spPr>
          <a:xfrm>
            <a:off x="6063917" y="-9"/>
            <a:ext cx="3080083" cy="5143509"/>
          </a:xfrm>
          <a:prstGeom prst="rect">
            <a:avLst/>
          </a:prstGeom>
        </p:spPr>
      </p:pic>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an ORIGINAL photo– click the icon to add image</a:t>
            </a:r>
          </a:p>
          <a:p>
            <a:endParaRPr lang="en-US" dirty="0"/>
          </a:p>
        </p:txBody>
      </p:sp>
      <p:grpSp>
        <p:nvGrpSpPr>
          <p:cNvPr id="19" name="Group 18">
            <a:extLst>
              <a:ext uri="{FF2B5EF4-FFF2-40B4-BE49-F238E27FC236}">
                <a16:creationId xmlns:a16="http://schemas.microsoft.com/office/drawing/2014/main" id="{AFB85262-0722-3A49-9719-F6C0573A00FB}"/>
              </a:ext>
            </a:extLst>
          </p:cNvPr>
          <p:cNvGrpSpPr/>
          <p:nvPr userDrawn="1"/>
        </p:nvGrpSpPr>
        <p:grpSpPr>
          <a:xfrm>
            <a:off x="7428131" y="4769893"/>
            <a:ext cx="1470061" cy="251372"/>
            <a:chOff x="7567805" y="4818039"/>
            <a:chExt cx="1194261" cy="204212"/>
          </a:xfrm>
        </p:grpSpPr>
        <p:pic>
          <p:nvPicPr>
            <p:cNvPr id="23" name="Graphic 22">
              <a:extLst>
                <a:ext uri="{FF2B5EF4-FFF2-40B4-BE49-F238E27FC236}">
                  <a16:creationId xmlns:a16="http://schemas.microsoft.com/office/drawing/2014/main" id="{07E02642-82E1-5146-8F90-B58C4629003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46589" y="4862935"/>
              <a:ext cx="115477" cy="115476"/>
            </a:xfrm>
            <a:prstGeom prst="rect">
              <a:avLst/>
            </a:prstGeom>
          </p:spPr>
        </p:pic>
        <p:pic>
          <p:nvPicPr>
            <p:cNvPr id="24" name="Graphic 23">
              <a:extLst>
                <a:ext uri="{FF2B5EF4-FFF2-40B4-BE49-F238E27FC236}">
                  <a16:creationId xmlns:a16="http://schemas.microsoft.com/office/drawing/2014/main" id="{49C3BA46-E290-2246-80C5-C7148B5D848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72353" y="4862935"/>
              <a:ext cx="115476" cy="115476"/>
            </a:xfrm>
            <a:prstGeom prst="rect">
              <a:avLst/>
            </a:prstGeom>
          </p:spPr>
        </p:pic>
        <p:pic>
          <p:nvPicPr>
            <p:cNvPr id="25" name="Graphic 24">
              <a:extLst>
                <a:ext uri="{FF2B5EF4-FFF2-40B4-BE49-F238E27FC236}">
                  <a16:creationId xmlns:a16="http://schemas.microsoft.com/office/drawing/2014/main" id="{76C09A0A-0FE7-064B-AE1C-2AEBCADD6E4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420075" y="4862935"/>
              <a:ext cx="115476" cy="115476"/>
            </a:xfrm>
            <a:prstGeom prst="rect">
              <a:avLst/>
            </a:prstGeom>
          </p:spPr>
        </p:pic>
        <p:pic>
          <p:nvPicPr>
            <p:cNvPr id="26" name="Graphic 25">
              <a:extLst>
                <a:ext uri="{FF2B5EF4-FFF2-40B4-BE49-F238E27FC236}">
                  <a16:creationId xmlns:a16="http://schemas.microsoft.com/office/drawing/2014/main" id="{C858074F-5795-784B-B13C-6796F4FEB4B7}"/>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193564" y="4858650"/>
              <a:ext cx="115476" cy="115476"/>
            </a:xfrm>
            <a:prstGeom prst="rect">
              <a:avLst/>
            </a:prstGeom>
          </p:spPr>
        </p:pic>
        <p:pic>
          <p:nvPicPr>
            <p:cNvPr id="27" name="Graphic 26">
              <a:extLst>
                <a:ext uri="{FF2B5EF4-FFF2-40B4-BE49-F238E27FC236}">
                  <a16:creationId xmlns:a16="http://schemas.microsoft.com/office/drawing/2014/main" id="{F8E2899D-D171-8245-AD1D-51DA4934158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7745838" y="4858650"/>
              <a:ext cx="115476" cy="115476"/>
            </a:xfrm>
            <a:prstGeom prst="rect">
              <a:avLst/>
            </a:prstGeom>
          </p:spPr>
        </p:pic>
        <p:cxnSp>
          <p:nvCxnSpPr>
            <p:cNvPr id="29" name="Straight Connector 28">
              <a:extLst>
                <a:ext uri="{FF2B5EF4-FFF2-40B4-BE49-F238E27FC236}">
                  <a16:creationId xmlns:a16="http://schemas.microsoft.com/office/drawing/2014/main" id="{0547590B-544D-1D44-9D96-90AEE16CDABC}"/>
                </a:ext>
              </a:extLst>
            </p:cNvPr>
            <p:cNvCxnSpPr>
              <a:cxnSpLocks/>
            </p:cNvCxnSpPr>
            <p:nvPr userDrawn="1"/>
          </p:nvCxnSpPr>
          <p:spPr>
            <a:xfrm>
              <a:off x="7567805" y="4818039"/>
              <a:ext cx="0" cy="204212"/>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352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Wrap Up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42C853-454C-D64A-8140-F911E3603D1A}"/>
              </a:ext>
            </a:extLst>
          </p:cNvPr>
          <p:cNvSpPr/>
          <p:nvPr userDrawn="1"/>
        </p:nvSpPr>
        <p:spPr bwMode="auto">
          <a:xfrm>
            <a:off x="6063916" y="0"/>
            <a:ext cx="3080083"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j-lt"/>
              <a:cs typeface="Arial" panose="020B0604020202020204" pitchFamily="34" charset="0"/>
            </a:endParaRPr>
          </a:p>
        </p:txBody>
      </p:sp>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an ORIGINAL photo– click the icon to add image</a:t>
            </a:r>
          </a:p>
          <a:p>
            <a:endParaRPr lang="en-US" dirty="0"/>
          </a:p>
        </p:txBody>
      </p:sp>
      <p:grpSp>
        <p:nvGrpSpPr>
          <p:cNvPr id="17" name="Group 16">
            <a:extLst>
              <a:ext uri="{FF2B5EF4-FFF2-40B4-BE49-F238E27FC236}">
                <a16:creationId xmlns:a16="http://schemas.microsoft.com/office/drawing/2014/main" id="{9CA1870D-1196-CC48-BDAB-E400F8CF0C07}"/>
              </a:ext>
            </a:extLst>
          </p:cNvPr>
          <p:cNvGrpSpPr/>
          <p:nvPr userDrawn="1"/>
        </p:nvGrpSpPr>
        <p:grpSpPr>
          <a:xfrm>
            <a:off x="7428131" y="4769893"/>
            <a:ext cx="1470061" cy="251372"/>
            <a:chOff x="7567805" y="4818039"/>
            <a:chExt cx="1194261" cy="204212"/>
          </a:xfrm>
        </p:grpSpPr>
        <p:pic>
          <p:nvPicPr>
            <p:cNvPr id="18" name="Graphic 17">
              <a:extLst>
                <a:ext uri="{FF2B5EF4-FFF2-40B4-BE49-F238E27FC236}">
                  <a16:creationId xmlns:a16="http://schemas.microsoft.com/office/drawing/2014/main" id="{EE6638F2-D8AB-8142-9A21-0CF1841AE2C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646589" y="4862935"/>
              <a:ext cx="115477" cy="115476"/>
            </a:xfrm>
            <a:prstGeom prst="rect">
              <a:avLst/>
            </a:prstGeom>
          </p:spPr>
        </p:pic>
        <p:pic>
          <p:nvPicPr>
            <p:cNvPr id="19" name="Graphic 18">
              <a:extLst>
                <a:ext uri="{FF2B5EF4-FFF2-40B4-BE49-F238E27FC236}">
                  <a16:creationId xmlns:a16="http://schemas.microsoft.com/office/drawing/2014/main" id="{2F99CF9E-E199-B343-8423-29F0B82CE1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72353" y="4862935"/>
              <a:ext cx="115476" cy="115476"/>
            </a:xfrm>
            <a:prstGeom prst="rect">
              <a:avLst/>
            </a:prstGeom>
          </p:spPr>
        </p:pic>
        <p:pic>
          <p:nvPicPr>
            <p:cNvPr id="20" name="Graphic 19">
              <a:extLst>
                <a:ext uri="{FF2B5EF4-FFF2-40B4-BE49-F238E27FC236}">
                  <a16:creationId xmlns:a16="http://schemas.microsoft.com/office/drawing/2014/main" id="{480BA5EB-F3D7-C840-991B-3243698429E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420075" y="4862935"/>
              <a:ext cx="115476" cy="115476"/>
            </a:xfrm>
            <a:prstGeom prst="rect">
              <a:avLst/>
            </a:prstGeom>
          </p:spPr>
        </p:pic>
        <p:pic>
          <p:nvPicPr>
            <p:cNvPr id="21" name="Graphic 20">
              <a:extLst>
                <a:ext uri="{FF2B5EF4-FFF2-40B4-BE49-F238E27FC236}">
                  <a16:creationId xmlns:a16="http://schemas.microsoft.com/office/drawing/2014/main" id="{E45707FF-41DC-2A40-83B8-AB413101410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193564" y="4858650"/>
              <a:ext cx="115476" cy="115476"/>
            </a:xfrm>
            <a:prstGeom prst="rect">
              <a:avLst/>
            </a:prstGeom>
          </p:spPr>
        </p:pic>
        <p:pic>
          <p:nvPicPr>
            <p:cNvPr id="22" name="Graphic 21">
              <a:extLst>
                <a:ext uri="{FF2B5EF4-FFF2-40B4-BE49-F238E27FC236}">
                  <a16:creationId xmlns:a16="http://schemas.microsoft.com/office/drawing/2014/main" id="{51D908C1-B1C5-C547-BAEF-A5D0492A7AB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745838" y="4858650"/>
              <a:ext cx="115476" cy="115476"/>
            </a:xfrm>
            <a:prstGeom prst="rect">
              <a:avLst/>
            </a:prstGeom>
          </p:spPr>
        </p:pic>
        <p:cxnSp>
          <p:nvCxnSpPr>
            <p:cNvPr id="24" name="Straight Connector 23">
              <a:extLst>
                <a:ext uri="{FF2B5EF4-FFF2-40B4-BE49-F238E27FC236}">
                  <a16:creationId xmlns:a16="http://schemas.microsoft.com/office/drawing/2014/main" id="{11B85A59-7520-2A49-9295-293C60C587DE}"/>
                </a:ext>
              </a:extLst>
            </p:cNvPr>
            <p:cNvCxnSpPr>
              <a:cxnSpLocks/>
            </p:cNvCxnSpPr>
            <p:nvPr userDrawn="1"/>
          </p:nvCxnSpPr>
          <p:spPr>
            <a:xfrm>
              <a:off x="7567805" y="4818039"/>
              <a:ext cx="0" cy="204212"/>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563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F91126-1492-5A46-A0B3-3B3EEFA59425}"/>
              </a:ext>
            </a:extLst>
          </p:cNvPr>
          <p:cNvSpPr/>
          <p:nvPr userDrawn="1"/>
        </p:nvSpPr>
        <p:spPr bwMode="auto">
          <a:xfrm>
            <a:off x="1821923" y="0"/>
            <a:ext cx="119628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9" name="Text Placeholder 2">
            <a:extLst>
              <a:ext uri="{FF2B5EF4-FFF2-40B4-BE49-F238E27FC236}">
                <a16:creationId xmlns:a16="http://schemas.microsoft.com/office/drawing/2014/main" id="{69246477-4422-A14C-A13E-1F28D5CC348C}"/>
              </a:ext>
            </a:extLst>
          </p:cNvPr>
          <p:cNvSpPr>
            <a:spLocks noGrp="1"/>
          </p:cNvSpPr>
          <p:nvPr>
            <p:ph type="body" sz="quarter" idx="12"/>
          </p:nvPr>
        </p:nvSpPr>
        <p:spPr>
          <a:xfrm>
            <a:off x="2319338" y="582614"/>
            <a:ext cx="6532562" cy="3676650"/>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708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st w/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BABF050-4959-B349-9793-5341D5DCFF6B}"/>
              </a:ext>
            </a:extLst>
          </p:cNvPr>
          <p:cNvSpPr/>
          <p:nvPr userDrawn="1"/>
        </p:nvSpPr>
        <p:spPr bwMode="auto">
          <a:xfrm>
            <a:off x="1821923" y="0"/>
            <a:ext cx="119628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7" name="Title 4">
            <a:extLst>
              <a:ext uri="{FF2B5EF4-FFF2-40B4-BE49-F238E27FC236}">
                <a16:creationId xmlns:a16="http://schemas.microsoft.com/office/drawing/2014/main" id="{F798DD5F-CF1D-9645-AED6-CA6D74F0ECD7}"/>
              </a:ext>
            </a:extLst>
          </p:cNvPr>
          <p:cNvSpPr>
            <a:spLocks noGrp="1"/>
          </p:cNvSpPr>
          <p:nvPr>
            <p:ph type="title"/>
          </p:nvPr>
        </p:nvSpPr>
        <p:spPr>
          <a:xfrm>
            <a:off x="2163337" y="500963"/>
            <a:ext cx="6746042"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8" name="Rectangle 7">
            <a:extLst>
              <a:ext uri="{FF2B5EF4-FFF2-40B4-BE49-F238E27FC236}">
                <a16:creationId xmlns:a16="http://schemas.microsoft.com/office/drawing/2014/main" id="{AE68F404-45F6-D34A-9641-EE001395B2A3}"/>
              </a:ext>
            </a:extLst>
          </p:cNvPr>
          <p:cNvSpPr/>
          <p:nvPr userDrawn="1"/>
        </p:nvSpPr>
        <p:spPr bwMode="auto">
          <a:xfrm>
            <a:off x="2230243" y="1158490"/>
            <a:ext cx="1746504" cy="56993"/>
          </a:xfrm>
          <a:prstGeom prst="rect">
            <a:avLst/>
          </a:prstGeom>
          <a:solidFill>
            <a:schemeClr val="tx1">
              <a:lumMod val="60000"/>
              <a:lumOff val="40000"/>
              <a:alpha val="30000"/>
            </a:schemeClr>
          </a:solidFill>
          <a:ln w="6350" cap="sq" algn="ctr">
            <a:noFill/>
            <a:miter lim="800000"/>
            <a:headEnd/>
            <a:tailEnd/>
          </a:ln>
          <a:effectLst/>
        </p:spPr>
        <p:txBody>
          <a:bodyPr wrap="none" rtlCol="0" anchor="ctr"/>
          <a:lstStyle/>
          <a:p>
            <a:pPr algn="l"/>
            <a:endParaRPr lang="en-US" dirty="0">
              <a:solidFill>
                <a:schemeClr val="tx1"/>
              </a:solidFill>
              <a:latin typeface="+mj-lt"/>
              <a:cs typeface="Arial" panose="020B0604020202020204" pitchFamily="34" charset="0"/>
            </a:endParaRPr>
          </a:p>
        </p:txBody>
      </p:sp>
      <p:sp>
        <p:nvSpPr>
          <p:cNvPr id="12" name="Text Placeholder 2">
            <a:extLst>
              <a:ext uri="{FF2B5EF4-FFF2-40B4-BE49-F238E27FC236}">
                <a16:creationId xmlns:a16="http://schemas.microsoft.com/office/drawing/2014/main" id="{32AE3B89-699A-B14C-8D28-301042B165FC}"/>
              </a:ext>
            </a:extLst>
          </p:cNvPr>
          <p:cNvSpPr>
            <a:spLocks noGrp="1"/>
          </p:cNvSpPr>
          <p:nvPr>
            <p:ph type="body" sz="quarter" idx="12"/>
          </p:nvPr>
        </p:nvSpPr>
        <p:spPr>
          <a:xfrm>
            <a:off x="2319338" y="1348462"/>
            <a:ext cx="6532562" cy="3113808"/>
          </a:xfrm>
          <a:prstGeom prst="rect">
            <a:avLst/>
          </a:prstGeom>
        </p:spPr>
        <p:txBody>
          <a:bodyP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847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25131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477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7" y="2371679"/>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380541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7" y="1237534"/>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57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762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7"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0"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19"/>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362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2" y="365760"/>
            <a:ext cx="2969011"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8537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0"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4"/>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a:srcRect/>
          <a:stretch/>
        </p:blipFill>
        <p:spPr>
          <a:xfrm>
            <a:off x="-1" y="1150604"/>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2764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1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093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71803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 Top Titl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4137" y="818009"/>
            <a:ext cx="8386957" cy="3550065"/>
          </a:xfrm>
          <a:prstGeom prst="rect">
            <a:avLst/>
          </a:prstGeom>
        </p:spPr>
        <p:txBody>
          <a:bodyPr vert="horz" anchor="ctr"/>
          <a:lstStyle>
            <a:lvl1pPr marL="0" indent="0" algn="l">
              <a:lnSpc>
                <a:spcPct val="100000"/>
              </a:lnSpc>
              <a:spcBef>
                <a:spcPts val="0"/>
              </a:spcBef>
              <a:spcAft>
                <a:spcPts val="1200"/>
              </a:spcAft>
              <a:buClr>
                <a:srgbClr val="8F9B49"/>
              </a:buClr>
              <a:buFont typeface="Arial" charset="0"/>
              <a:buNone/>
              <a:defRPr sz="1800">
                <a:solidFill>
                  <a:schemeClr val="tx1">
                    <a:lumMod val="65000"/>
                    <a:lumOff val="35000"/>
                  </a:schemeClr>
                </a:solidFill>
                <a:latin typeface="Tahoma"/>
                <a:cs typeface="Tahoma"/>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600">
                <a:solidFill>
                  <a:schemeClr val="tx1">
                    <a:lumMod val="65000"/>
                    <a:lumOff val="3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p:txBody>
      </p:sp>
      <p:sp>
        <p:nvSpPr>
          <p:cNvPr id="5"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Tree>
    <p:extLst>
      <p:ext uri="{BB962C8B-B14F-4D97-AF65-F5344CB8AC3E}">
        <p14:creationId xmlns:p14="http://schemas.microsoft.com/office/powerpoint/2010/main" val="2688480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8321927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180437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4510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00B65B1B-1B40-FF44-9D6E-B6A120F133D1}"/>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191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8788CBB9-7C5C-5746-BE83-2B226ED587C6}"/>
              </a:ext>
            </a:extLst>
          </p:cNvPr>
          <p:cNvSpPr>
            <a:spLocks noGrp="1"/>
          </p:cNvSpPr>
          <p:nvPr>
            <p:ph type="body" sz="quarter" idx="12"/>
          </p:nvPr>
        </p:nvSpPr>
        <p:spPr>
          <a:xfrm>
            <a:off x="2818827" y="2371679"/>
            <a:ext cx="6067267" cy="369332"/>
          </a:xfrm>
          <a:prstGeom prst="rect">
            <a:avLst/>
          </a:prstGeom>
          <a:gradFill>
            <a:gsLst>
              <a:gs pos="1000">
                <a:schemeClr val="bg1">
                  <a:lumMod val="60000"/>
                  <a:lumOff val="40000"/>
                </a:schemeClr>
              </a:gs>
              <a:gs pos="1000">
                <a:schemeClr val="bg1">
                  <a:lumMod val="60000"/>
                  <a:lumOff val="40000"/>
                  <a:alpha val="0"/>
                </a:schemeClr>
              </a:gs>
            </a:gsLst>
            <a:lin ang="0" scaled="0"/>
          </a:gradFill>
        </p:spPr>
        <p:txBody>
          <a:bodyPr anchor="ctr">
            <a:sp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418640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3C1A735-458F-F147-8415-D481B2B5909A}"/>
              </a:ext>
            </a:extLst>
          </p:cNvPr>
          <p:cNvSpPr>
            <a:spLocks noGrp="1"/>
          </p:cNvSpPr>
          <p:nvPr>
            <p:ph type="body" sz="quarter" idx="12"/>
          </p:nvPr>
        </p:nvSpPr>
        <p:spPr>
          <a:xfrm>
            <a:off x="499137" y="1237534"/>
            <a:ext cx="8386957" cy="3130540"/>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154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tx1">
                    <a:lumMod val="85000"/>
                  </a:schemeClr>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11" name="Title 4">
            <a:extLst>
              <a:ext uri="{FF2B5EF4-FFF2-40B4-BE49-F238E27FC236}">
                <a16:creationId xmlns:a16="http://schemas.microsoft.com/office/drawing/2014/main" id="{01F68AC2-B429-EF45-A773-D330FD79F699}"/>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3" name="Text Placeholder 3">
            <a:extLst>
              <a:ext uri="{FF2B5EF4-FFF2-40B4-BE49-F238E27FC236}">
                <a16:creationId xmlns:a16="http://schemas.microsoft.com/office/drawing/2014/main" id="{4FF1F9C0-B281-F145-AF38-F3F287B2E051}"/>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7" name="Text Placeholder 2">
            <a:extLst>
              <a:ext uri="{FF2B5EF4-FFF2-40B4-BE49-F238E27FC236}">
                <a16:creationId xmlns:a16="http://schemas.microsoft.com/office/drawing/2014/main" id="{C838C16D-22D7-624A-A141-8A7D0F3FF52C}"/>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135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7"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0" y="2503199"/>
            <a:ext cx="2344439" cy="1274306"/>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19"/>
            <a:ext cx="1746504" cy="56993"/>
          </a:xfrm>
          <a:prstGeom prst="rect">
            <a:avLst/>
          </a:prstGeom>
          <a:solidFill>
            <a:schemeClr val="bg1">
              <a:lumMod val="60000"/>
              <a:lumOff val="40000"/>
              <a:alpha val="50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ext Placeholder 2">
            <a:extLst>
              <a:ext uri="{FF2B5EF4-FFF2-40B4-BE49-F238E27FC236}">
                <a16:creationId xmlns:a16="http://schemas.microsoft.com/office/drawing/2014/main" id="{79544485-ED3B-1143-9E21-A93A6625B896}"/>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913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
        <p:nvSpPr>
          <p:cNvPr id="6" name="Text Placeholder 2">
            <a:extLst>
              <a:ext uri="{FF2B5EF4-FFF2-40B4-BE49-F238E27FC236}">
                <a16:creationId xmlns:a16="http://schemas.microsoft.com/office/drawing/2014/main" id="{232ECDEC-9688-354E-9173-A1750B1E0C6E}"/>
              </a:ext>
            </a:extLst>
          </p:cNvPr>
          <p:cNvSpPr>
            <a:spLocks noGrp="1"/>
          </p:cNvSpPr>
          <p:nvPr>
            <p:ph type="body" sz="quarter" idx="13"/>
          </p:nvPr>
        </p:nvSpPr>
        <p:spPr>
          <a:xfrm>
            <a:off x="5862082" y="365760"/>
            <a:ext cx="2969011"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12">
            <a:extLst>
              <a:ext uri="{FF2B5EF4-FFF2-40B4-BE49-F238E27FC236}">
                <a16:creationId xmlns:a16="http://schemas.microsoft.com/office/drawing/2014/main" id="{5B5A8D48-AA89-6444-BC51-7FE5B9DC199C}"/>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18120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0"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4"/>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a:srcRect/>
          <a:stretch/>
        </p:blipFill>
        <p:spPr>
          <a:xfrm>
            <a:off x="-1" y="1150604"/>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2CB062BB-F230-6848-8D89-FF692581D174}"/>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bg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bg1">
                  <a:lumMod val="60000"/>
                  <a:lumOff val="40000"/>
                </a:schemeClr>
              </a:buClr>
              <a:defRPr sz="1400">
                <a:solidFill>
                  <a:schemeClr val="bg1"/>
                </a:solidFill>
              </a:defRPr>
            </a:lvl3pPr>
            <a:lvl4pPr marL="1600200" indent="-228600">
              <a:spcBef>
                <a:spcPts val="0"/>
              </a:spcBef>
              <a:spcAft>
                <a:spcPts val="1200"/>
              </a:spcAft>
              <a:buClr>
                <a:schemeClr val="bg1">
                  <a:lumMod val="60000"/>
                  <a:lumOff val="40000"/>
                </a:schemeClr>
              </a:buClr>
              <a:buFont typeface="Arial" panose="020B0604020202020204" pitchFamily="34" charset="0"/>
              <a:buChar char="•"/>
              <a:defRPr sz="1400">
                <a:solidFill>
                  <a:schemeClr val="bg1"/>
                </a:solidFill>
              </a:defRPr>
            </a:lvl4pPr>
            <a:lvl5pPr marL="2057400" indent="-228600">
              <a:spcBef>
                <a:spcPts val="0"/>
              </a:spcBef>
              <a:spcAft>
                <a:spcPts val="1200"/>
              </a:spcAft>
              <a:buClr>
                <a:schemeClr val="bg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0777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69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4F7135F3-5DFE-8E42-A2FD-D42D3C9F4FD3}"/>
              </a:ext>
            </a:extLst>
          </p:cNvPr>
          <p:cNvPicPr>
            <a:picLocks noChangeAspect="1" noChangeArrowheads="1"/>
          </p:cNvPicPr>
          <p:nvPr userDrawn="1"/>
        </p:nvPicPr>
        <p:blipFill>
          <a:blip r:embed="rId2">
            <a:biLevel thresh="25000"/>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sp>
        <p:nvSpPr>
          <p:cNvPr id="4" name="Text Box 12">
            <a:extLst>
              <a:ext uri="{FF2B5EF4-FFF2-40B4-BE49-F238E27FC236}">
                <a16:creationId xmlns:a16="http://schemas.microsoft.com/office/drawing/2014/main" id="{3BE52C55-CAD4-C444-B5CC-8FEDDEB14D0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4012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21E474CA-2CD3-0345-BF59-84434D6C5A3A}"/>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76963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C4C604-9C3F-6340-A43D-F35FF53D1FAF}"/>
              </a:ext>
            </a:extLst>
          </p:cNvPr>
          <p:cNvSpPr/>
          <p:nvPr userDrawn="1"/>
        </p:nvSpPr>
        <p:spPr bwMode="auto">
          <a:xfrm>
            <a:off x="0" y="926870"/>
            <a:ext cx="9144000" cy="4216629"/>
          </a:xfrm>
          <a:prstGeom prst="rect">
            <a:avLst/>
          </a:prstGeom>
          <a:solidFill>
            <a:srgbClr val="FFFFFF"/>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p:cNvSpPr>
            <a:spLocks noGrp="1"/>
          </p:cNvSpPr>
          <p:nvPr>
            <p:ph type="title"/>
          </p:nvPr>
        </p:nvSpPr>
        <p:spPr>
          <a:xfrm>
            <a:off x="272902" y="188732"/>
            <a:ext cx="8598197"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8" name="Text Box 12">
            <a:extLst>
              <a:ext uri="{FF2B5EF4-FFF2-40B4-BE49-F238E27FC236}">
                <a16:creationId xmlns:a16="http://schemas.microsoft.com/office/drawing/2014/main" id="{FDC9F9A3-3258-F84C-B014-5127AB13B6B0}"/>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CE28D5-6F34-2E44-8A64-4769DF5F1EAF}"/>
              </a:ext>
            </a:extLst>
          </p:cNvPr>
          <p:cNvSpPr/>
          <p:nvPr userDrawn="1"/>
        </p:nvSpPr>
        <p:spPr bwMode="auto">
          <a:xfrm>
            <a:off x="0" y="914400"/>
            <a:ext cx="9144000" cy="4229099"/>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4" name="Rectangle 13">
            <a:extLst>
              <a:ext uri="{FF2B5EF4-FFF2-40B4-BE49-F238E27FC236}">
                <a16:creationId xmlns:a16="http://schemas.microsoft.com/office/drawing/2014/main" id="{D35933FB-05CB-424E-9FF1-7FD651A3BEC1}"/>
              </a:ext>
            </a:extLst>
          </p:cNvPr>
          <p:cNvSpPr/>
          <p:nvPr userDrawn="1"/>
        </p:nvSpPr>
        <p:spPr bwMode="auto">
          <a:xfrm>
            <a:off x="0" y="914399"/>
            <a:ext cx="1828800" cy="42291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accent1"/>
              </a:solidFill>
              <a:latin typeface="+mn-lt"/>
              <a:cs typeface="Arial" panose="020B0604020202020204" pitchFamily="34" charset="0"/>
            </a:endParaRPr>
          </a:p>
        </p:txBody>
      </p:sp>
      <p:sp>
        <p:nvSpPr>
          <p:cNvPr id="9" name="Title 4">
            <a:extLst>
              <a:ext uri="{FF2B5EF4-FFF2-40B4-BE49-F238E27FC236}">
                <a16:creationId xmlns:a16="http://schemas.microsoft.com/office/drawing/2014/main" id="{50C0EA04-D2FF-3C4F-9FF2-8A5C3C3FF41E}"/>
              </a:ext>
            </a:extLst>
          </p:cNvPr>
          <p:cNvSpPr>
            <a:spLocks noGrp="1"/>
          </p:cNvSpPr>
          <p:nvPr>
            <p:ph type="title"/>
          </p:nvPr>
        </p:nvSpPr>
        <p:spPr>
          <a:xfrm>
            <a:off x="272902" y="188732"/>
            <a:ext cx="8598197"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10" name="Picture Placeholder 3">
            <a:extLst>
              <a:ext uri="{FF2B5EF4-FFF2-40B4-BE49-F238E27FC236}">
                <a16:creationId xmlns:a16="http://schemas.microsoft.com/office/drawing/2014/main" id="{C595EBA3-2B51-AF42-BEF9-90FEC2D017B7}"/>
              </a:ext>
            </a:extLst>
          </p:cNvPr>
          <p:cNvSpPr>
            <a:spLocks noGrp="1" noChangeAspect="1"/>
          </p:cNvSpPr>
          <p:nvPr>
            <p:ph type="pic" sz="quarter" idx="11" hasCustomPrompt="1"/>
          </p:nvPr>
        </p:nvSpPr>
        <p:spPr>
          <a:xfrm>
            <a:off x="347280" y="2293420"/>
            <a:ext cx="1103128" cy="1103128"/>
          </a:xfrm>
          <a:prstGeom prst="rect">
            <a:avLst/>
          </a:prstGeom>
          <a:noFill/>
        </p:spPr>
        <p:txBody>
          <a:bodyPr/>
          <a:lstStyle>
            <a:lvl1pPr marL="0" indent="0" algn="ctr">
              <a:buNone/>
              <a:defRPr sz="1600">
                <a:solidFill>
                  <a:schemeClr val="bg1"/>
                </a:solidFill>
              </a:defRPr>
            </a:lvl1pPr>
          </a:lstStyle>
          <a:p>
            <a:r>
              <a:rPr lang="en-US" dirty="0"/>
              <a:t>Add an ICON</a:t>
            </a:r>
          </a:p>
        </p:txBody>
      </p:sp>
      <p:sp>
        <p:nvSpPr>
          <p:cNvPr id="16" name="Text Placeholder 2">
            <a:extLst>
              <a:ext uri="{FF2B5EF4-FFF2-40B4-BE49-F238E27FC236}">
                <a16:creationId xmlns:a16="http://schemas.microsoft.com/office/drawing/2014/main" id="{2F30D384-D96F-0C4B-A75F-D05F090E6545}"/>
              </a:ext>
            </a:extLst>
          </p:cNvPr>
          <p:cNvSpPr>
            <a:spLocks noGrp="1"/>
          </p:cNvSpPr>
          <p:nvPr>
            <p:ph type="body" sz="quarter" idx="13"/>
          </p:nvPr>
        </p:nvSpPr>
        <p:spPr>
          <a:xfrm>
            <a:off x="2124433" y="1237534"/>
            <a:ext cx="6761661" cy="3224737"/>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Box 12">
            <a:extLst>
              <a:ext uri="{FF2B5EF4-FFF2-40B4-BE49-F238E27FC236}">
                <a16:creationId xmlns:a16="http://schemas.microsoft.com/office/drawing/2014/main" id="{EDA46F3A-64D9-8B41-A056-960C349ADB20}"/>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8182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Bar 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293914" y="1946109"/>
            <a:ext cx="8556172" cy="1251283"/>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8" name="Text Box 12">
            <a:extLst>
              <a:ext uri="{FF2B5EF4-FFF2-40B4-BE49-F238E27FC236}">
                <a16:creationId xmlns:a16="http://schemas.microsoft.com/office/drawing/2014/main" id="{3A5B3D0A-4607-634D-8F89-B3E4AE52E57D}"/>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407436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Bar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293914" y="1946109"/>
            <a:ext cx="8556172" cy="1251283"/>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i="0" kern="1200" dirty="0">
                <a:solidFill>
                  <a:schemeClr val="bg1"/>
                </a:solidFill>
                <a:latin typeface="+mj-lt"/>
                <a:ea typeface="+mj-ea"/>
                <a:cs typeface="Arial" panose="020B0604020202020204" pitchFamily="34" charset="0"/>
              </a:defRPr>
            </a:lvl1pPr>
          </a:lstStyle>
          <a:p>
            <a:r>
              <a:rPr lang="en-US" dirty="0"/>
              <a:t>Title Goes Here</a:t>
            </a:r>
          </a:p>
        </p:txBody>
      </p:sp>
    </p:spTree>
    <p:extLst>
      <p:ext uri="{BB962C8B-B14F-4D97-AF65-F5344CB8AC3E}">
        <p14:creationId xmlns:p14="http://schemas.microsoft.com/office/powerpoint/2010/main" val="2554847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Bar Pic 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1732547" y="1946109"/>
            <a:ext cx="7117539" cy="1251283"/>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8" name="Picture Placeholder 3">
            <a:extLst>
              <a:ext uri="{FF2B5EF4-FFF2-40B4-BE49-F238E27FC236}">
                <a16:creationId xmlns:a16="http://schemas.microsoft.com/office/drawing/2014/main" id="{E98B422B-90F5-D245-B6A5-02D2E73826B3}"/>
              </a:ext>
            </a:extLst>
          </p:cNvPr>
          <p:cNvSpPr>
            <a:spLocks noGrp="1" noChangeAspect="1"/>
          </p:cNvSpPr>
          <p:nvPr>
            <p:ph type="pic" sz="quarter" idx="11" hasCustomPrompt="1"/>
          </p:nvPr>
        </p:nvSpPr>
        <p:spPr>
          <a:xfrm>
            <a:off x="0" y="1840230"/>
            <a:ext cx="1463040" cy="146304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bg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10" name="Text Box 12">
            <a:extLst>
              <a:ext uri="{FF2B5EF4-FFF2-40B4-BE49-F238E27FC236}">
                <a16:creationId xmlns:a16="http://schemas.microsoft.com/office/drawing/2014/main" id="{75BC4F6A-8E84-294A-804B-902E50801885}"/>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26180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Bar Pic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Title 1">
            <a:extLst>
              <a:ext uri="{FF2B5EF4-FFF2-40B4-BE49-F238E27FC236}">
                <a16:creationId xmlns:a16="http://schemas.microsoft.com/office/drawing/2014/main" id="{5C3A4858-31B0-A741-A9A9-B79E764A8DD1}"/>
              </a:ext>
            </a:extLst>
          </p:cNvPr>
          <p:cNvSpPr>
            <a:spLocks noGrp="1"/>
          </p:cNvSpPr>
          <p:nvPr>
            <p:ph type="ctrTitle" hasCustomPrompt="1"/>
          </p:nvPr>
        </p:nvSpPr>
        <p:spPr>
          <a:xfrm>
            <a:off x="1732547" y="1946109"/>
            <a:ext cx="7117539" cy="1251283"/>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10" name="Picture Placeholder 3">
            <a:extLst>
              <a:ext uri="{FF2B5EF4-FFF2-40B4-BE49-F238E27FC236}">
                <a16:creationId xmlns:a16="http://schemas.microsoft.com/office/drawing/2014/main" id="{863FDDD5-9ACC-7044-BB87-C1F97326C925}"/>
              </a:ext>
            </a:extLst>
          </p:cNvPr>
          <p:cNvSpPr>
            <a:spLocks noGrp="1" noChangeAspect="1"/>
          </p:cNvSpPr>
          <p:nvPr>
            <p:ph type="pic" sz="quarter" idx="11" hasCustomPrompt="1"/>
          </p:nvPr>
        </p:nvSpPr>
        <p:spPr>
          <a:xfrm>
            <a:off x="0" y="1840230"/>
            <a:ext cx="1463040" cy="146304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bg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Tree>
    <p:extLst>
      <p:ext uri="{BB962C8B-B14F-4D97-AF65-F5344CB8AC3E}">
        <p14:creationId xmlns:p14="http://schemas.microsoft.com/office/powerpoint/2010/main" val="331865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amp; Content L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6592FD-EDB9-244C-AD73-9974FE6C1C84}"/>
              </a:ext>
            </a:extLst>
          </p:cNvPr>
          <p:cNvSpPr/>
          <p:nvPr userDrawn="1"/>
        </p:nvSpPr>
        <p:spPr bwMode="auto">
          <a:xfrm>
            <a:off x="0" y="1017270"/>
            <a:ext cx="9144000" cy="3108960"/>
          </a:xfrm>
          <a:prstGeom prst="rect">
            <a:avLst/>
          </a:prstGeom>
          <a:solidFill>
            <a:srgbClr val="FFFFFF"/>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3355091" y="1292535"/>
            <a:ext cx="5596404" cy="1096438"/>
          </a:xfrm>
          <a:prstGeom prst="rect">
            <a:avLst/>
          </a:prstGeom>
        </p:spPr>
        <p:txBody>
          <a:bodyPr lIns="0" tIns="0" rIns="0" bIns="0" anchor="b" anchorCtr="0">
            <a:normAutofit/>
          </a:bodyPr>
          <a:lstStyle>
            <a:lvl1pPr marL="0" indent="0" algn="l" defTabSz="457200" rtl="0" eaLnBrk="1" latinLnBrk="0" hangingPunct="1">
              <a:spcBef>
                <a:spcPct val="0"/>
              </a:spcBef>
              <a:buNone/>
              <a:defRPr lang="en-US" sz="2600" b="1" i="0" kern="1200" dirty="0">
                <a:solidFill>
                  <a:schemeClr val="tx1"/>
                </a:solidFill>
                <a:latin typeface="+mj-lt"/>
                <a:ea typeface="+mj-ea"/>
                <a:cs typeface="Arial" panose="020B0604020202020204" pitchFamily="34" charset="0"/>
              </a:defRPr>
            </a:lvl1pPr>
          </a:lstStyle>
          <a:p>
            <a:r>
              <a:rPr lang="en-US" dirty="0"/>
              <a:t>Title</a:t>
            </a:r>
          </a:p>
        </p:txBody>
      </p:sp>
      <p:sp>
        <p:nvSpPr>
          <p:cNvPr id="4" name="Picture Placeholder 3">
            <a:extLst>
              <a:ext uri="{FF2B5EF4-FFF2-40B4-BE49-F238E27FC236}">
                <a16:creationId xmlns:a16="http://schemas.microsoft.com/office/drawing/2014/main" id="{09E923C5-9FB3-5D44-8B03-8BB81991E256}"/>
              </a:ext>
            </a:extLst>
          </p:cNvPr>
          <p:cNvSpPr>
            <a:spLocks noGrp="1"/>
          </p:cNvSpPr>
          <p:nvPr>
            <p:ph type="pic" sz="quarter" idx="10" hasCustomPrompt="1"/>
          </p:nvPr>
        </p:nvSpPr>
        <p:spPr>
          <a:xfrm>
            <a:off x="0" y="1017270"/>
            <a:ext cx="3107585" cy="3108960"/>
          </a:xfrm>
          <a:prstGeom prst="rect">
            <a:avLst/>
          </a:prstGeom>
          <a:solidFill>
            <a:schemeClr val="tx1"/>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b="0" i="0">
                <a:solidFill>
                  <a:schemeClr val="bg2"/>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9" name="Text Placeholder 2">
            <a:extLst>
              <a:ext uri="{FF2B5EF4-FFF2-40B4-BE49-F238E27FC236}">
                <a16:creationId xmlns:a16="http://schemas.microsoft.com/office/drawing/2014/main" id="{797E5224-3C06-9847-B226-287210783CA5}"/>
              </a:ext>
            </a:extLst>
          </p:cNvPr>
          <p:cNvSpPr>
            <a:spLocks noGrp="1"/>
          </p:cNvSpPr>
          <p:nvPr>
            <p:ph type="body" sz="quarter" idx="13"/>
          </p:nvPr>
        </p:nvSpPr>
        <p:spPr>
          <a:xfrm>
            <a:off x="3267856" y="2505485"/>
            <a:ext cx="5683639" cy="1330870"/>
          </a:xfrm>
          <a:prstGeom prst="rect">
            <a:avLst/>
          </a:prstGeom>
        </p:spPr>
        <p:txBody>
          <a:bodyPr anchor="t">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52576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amp; Content Dar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CFADF6-9ED7-3147-877C-105D631CFCD1}"/>
              </a:ext>
            </a:extLst>
          </p:cNvPr>
          <p:cNvSpPr/>
          <p:nvPr userDrawn="1"/>
        </p:nvSpPr>
        <p:spPr bwMode="auto">
          <a:xfrm>
            <a:off x="0" y="1017270"/>
            <a:ext cx="9144000" cy="310896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itle 1">
            <a:extLst>
              <a:ext uri="{FF2B5EF4-FFF2-40B4-BE49-F238E27FC236}">
                <a16:creationId xmlns:a16="http://schemas.microsoft.com/office/drawing/2014/main" id="{CA621CE7-3166-DD4D-AEE5-A2B652E03DB7}"/>
              </a:ext>
            </a:extLst>
          </p:cNvPr>
          <p:cNvSpPr>
            <a:spLocks noGrp="1"/>
          </p:cNvSpPr>
          <p:nvPr>
            <p:ph type="ctrTitle" hasCustomPrompt="1"/>
          </p:nvPr>
        </p:nvSpPr>
        <p:spPr>
          <a:xfrm>
            <a:off x="3355091" y="1292535"/>
            <a:ext cx="5596404" cy="1096438"/>
          </a:xfrm>
          <a:prstGeom prst="rect">
            <a:avLst/>
          </a:prstGeom>
        </p:spPr>
        <p:txBody>
          <a:bodyPr lIns="0" tIns="0" rIns="0" bIns="0" anchor="b" anchorCtr="0">
            <a:normAutofit/>
          </a:bodyPr>
          <a:lstStyle>
            <a:lvl1pPr marL="0" indent="0" algn="l" defTabSz="457200" rtl="0" eaLnBrk="1" latinLnBrk="0" hangingPunct="1">
              <a:spcBef>
                <a:spcPct val="0"/>
              </a:spcBef>
              <a:buNone/>
              <a:defRPr lang="en-US" sz="2600" b="1" i="0" kern="1200" dirty="0">
                <a:solidFill>
                  <a:schemeClr val="bg1"/>
                </a:solidFill>
                <a:latin typeface="+mj-lt"/>
                <a:ea typeface="+mj-ea"/>
                <a:cs typeface="Arial" panose="020B0604020202020204" pitchFamily="34" charset="0"/>
              </a:defRPr>
            </a:lvl1pPr>
          </a:lstStyle>
          <a:p>
            <a:r>
              <a:rPr lang="en-US" dirty="0"/>
              <a:t>Title</a:t>
            </a:r>
          </a:p>
        </p:txBody>
      </p:sp>
      <p:sp>
        <p:nvSpPr>
          <p:cNvPr id="12" name="Picture Placeholder 3">
            <a:extLst>
              <a:ext uri="{FF2B5EF4-FFF2-40B4-BE49-F238E27FC236}">
                <a16:creationId xmlns:a16="http://schemas.microsoft.com/office/drawing/2014/main" id="{72E30402-39CE-4E4B-AFCC-BDE9163BDB7E}"/>
              </a:ext>
            </a:extLst>
          </p:cNvPr>
          <p:cNvSpPr>
            <a:spLocks noGrp="1"/>
          </p:cNvSpPr>
          <p:nvPr>
            <p:ph type="pic" sz="quarter" idx="10" hasCustomPrompt="1"/>
          </p:nvPr>
        </p:nvSpPr>
        <p:spPr>
          <a:xfrm>
            <a:off x="0" y="1017270"/>
            <a:ext cx="3107585" cy="310896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b="0" i="0">
                <a:solidFill>
                  <a:schemeClr val="bg2"/>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6" name="Text Placeholder 2">
            <a:extLst>
              <a:ext uri="{FF2B5EF4-FFF2-40B4-BE49-F238E27FC236}">
                <a16:creationId xmlns:a16="http://schemas.microsoft.com/office/drawing/2014/main" id="{63C488E2-C434-1548-88FE-38AD3E0F5DAA}"/>
              </a:ext>
            </a:extLst>
          </p:cNvPr>
          <p:cNvSpPr>
            <a:spLocks noGrp="1"/>
          </p:cNvSpPr>
          <p:nvPr>
            <p:ph type="body" sz="quarter" idx="13"/>
          </p:nvPr>
        </p:nvSpPr>
        <p:spPr>
          <a:xfrm>
            <a:off x="3267856" y="2505485"/>
            <a:ext cx="5683639" cy="1330870"/>
          </a:xfrm>
          <a:prstGeom prst="rect">
            <a:avLst/>
          </a:prstGeom>
        </p:spPr>
        <p:txBody>
          <a:bodyPr anchor="t">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290656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Image &amp; Content">
    <p:bg>
      <p:bgRef idx="1001">
        <a:schemeClr val="bg1"/>
      </p:bgRef>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E4F87D5-2C3D-8146-95A2-E6674DE995BD}"/>
              </a:ext>
            </a:extLst>
          </p:cNvPr>
          <p:cNvSpPr/>
          <p:nvPr userDrawn="1"/>
        </p:nvSpPr>
        <p:spPr bwMode="auto">
          <a:xfrm>
            <a:off x="1280" y="3493009"/>
            <a:ext cx="9143999" cy="1650492"/>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2" name="Rectangle 21">
            <a:extLst>
              <a:ext uri="{FF2B5EF4-FFF2-40B4-BE49-F238E27FC236}">
                <a16:creationId xmlns:a16="http://schemas.microsoft.com/office/drawing/2014/main" id="{199A18B5-5BD8-1E46-935F-ADEB8A2FB7AC}"/>
              </a:ext>
            </a:extLst>
          </p:cNvPr>
          <p:cNvSpPr/>
          <p:nvPr userDrawn="1"/>
        </p:nvSpPr>
        <p:spPr bwMode="auto">
          <a:xfrm flipV="1">
            <a:off x="-1" y="0"/>
            <a:ext cx="9143999" cy="3256765"/>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6" name="Text Placeholder 15">
            <a:extLst>
              <a:ext uri="{FF2B5EF4-FFF2-40B4-BE49-F238E27FC236}">
                <a16:creationId xmlns:a16="http://schemas.microsoft.com/office/drawing/2014/main" id="{F0CA2ED0-E194-114F-9613-6D433200E83B}"/>
              </a:ext>
            </a:extLst>
          </p:cNvPr>
          <p:cNvSpPr>
            <a:spLocks noGrp="1"/>
          </p:cNvSpPr>
          <p:nvPr>
            <p:ph type="body" sz="quarter" idx="12"/>
          </p:nvPr>
        </p:nvSpPr>
        <p:spPr>
          <a:xfrm>
            <a:off x="834079"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7" name="Text Placeholder 15">
            <a:extLst>
              <a:ext uri="{FF2B5EF4-FFF2-40B4-BE49-F238E27FC236}">
                <a16:creationId xmlns:a16="http://schemas.microsoft.com/office/drawing/2014/main" id="{C8155D6F-12B6-A34A-815B-EB1DFCD2D595}"/>
              </a:ext>
            </a:extLst>
          </p:cNvPr>
          <p:cNvSpPr>
            <a:spLocks noGrp="1"/>
          </p:cNvSpPr>
          <p:nvPr>
            <p:ph type="body" sz="quarter" idx="13"/>
          </p:nvPr>
        </p:nvSpPr>
        <p:spPr>
          <a:xfrm>
            <a:off x="3497178"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8" name="Text Placeholder 15">
            <a:extLst>
              <a:ext uri="{FF2B5EF4-FFF2-40B4-BE49-F238E27FC236}">
                <a16:creationId xmlns:a16="http://schemas.microsoft.com/office/drawing/2014/main" id="{F65590CA-5B31-6F45-99C5-FE5C4F184081}"/>
              </a:ext>
            </a:extLst>
          </p:cNvPr>
          <p:cNvSpPr>
            <a:spLocks noGrp="1"/>
          </p:cNvSpPr>
          <p:nvPr>
            <p:ph type="body" sz="quarter" idx="14"/>
          </p:nvPr>
        </p:nvSpPr>
        <p:spPr>
          <a:xfrm>
            <a:off x="6186912"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9" name="Text Placeholder 15">
            <a:extLst>
              <a:ext uri="{FF2B5EF4-FFF2-40B4-BE49-F238E27FC236}">
                <a16:creationId xmlns:a16="http://schemas.microsoft.com/office/drawing/2014/main" id="{2F39018D-0CD9-184B-AEF0-C470786467CB}"/>
              </a:ext>
            </a:extLst>
          </p:cNvPr>
          <p:cNvSpPr>
            <a:spLocks noGrp="1"/>
          </p:cNvSpPr>
          <p:nvPr>
            <p:ph type="body" sz="quarter" idx="15"/>
          </p:nvPr>
        </p:nvSpPr>
        <p:spPr>
          <a:xfrm>
            <a:off x="8340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0" name="Text Placeholder 15">
            <a:extLst>
              <a:ext uri="{FF2B5EF4-FFF2-40B4-BE49-F238E27FC236}">
                <a16:creationId xmlns:a16="http://schemas.microsoft.com/office/drawing/2014/main" id="{E664B788-A034-1947-9C59-46372B453501}"/>
              </a:ext>
            </a:extLst>
          </p:cNvPr>
          <p:cNvSpPr>
            <a:spLocks noGrp="1"/>
          </p:cNvSpPr>
          <p:nvPr>
            <p:ph type="body" sz="quarter" idx="16"/>
          </p:nvPr>
        </p:nvSpPr>
        <p:spPr>
          <a:xfrm>
            <a:off x="34971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21" name="Text Placeholder 15">
            <a:extLst>
              <a:ext uri="{FF2B5EF4-FFF2-40B4-BE49-F238E27FC236}">
                <a16:creationId xmlns:a16="http://schemas.microsoft.com/office/drawing/2014/main" id="{0B8C5D87-8369-0F4B-91CF-05CF86AAA2B1}"/>
              </a:ext>
            </a:extLst>
          </p:cNvPr>
          <p:cNvSpPr>
            <a:spLocks noGrp="1"/>
          </p:cNvSpPr>
          <p:nvPr>
            <p:ph type="body" sz="quarter" idx="17"/>
          </p:nvPr>
        </p:nvSpPr>
        <p:spPr>
          <a:xfrm>
            <a:off x="6186911"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23" name="Title 4">
            <a:extLst>
              <a:ext uri="{FF2B5EF4-FFF2-40B4-BE49-F238E27FC236}">
                <a16:creationId xmlns:a16="http://schemas.microsoft.com/office/drawing/2014/main" id="{35C907EE-0710-6142-9D40-60ECEF7E74A9}"/>
              </a:ext>
            </a:extLst>
          </p:cNvPr>
          <p:cNvSpPr>
            <a:spLocks noGrp="1"/>
          </p:cNvSpPr>
          <p:nvPr>
            <p:ph type="title"/>
          </p:nvPr>
        </p:nvSpPr>
        <p:spPr>
          <a:xfrm>
            <a:off x="519715" y="3694176"/>
            <a:ext cx="8104571" cy="845287"/>
          </a:xfrm>
          <a:prstGeom prst="rect">
            <a:avLst/>
          </a:prstGeom>
        </p:spPr>
        <p:txBody>
          <a:bodyPr vert="horz" anchor="ctr">
            <a:normAutofit/>
          </a:bodyPr>
          <a:lstStyle>
            <a:lvl1pPr algn="ctr">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34" name="Picture Placeholder 2">
            <a:extLst>
              <a:ext uri="{FF2B5EF4-FFF2-40B4-BE49-F238E27FC236}">
                <a16:creationId xmlns:a16="http://schemas.microsoft.com/office/drawing/2014/main" id="{F13AA8E0-61F6-864C-BF15-12BFB8FFC0E2}"/>
              </a:ext>
            </a:extLst>
          </p:cNvPr>
          <p:cNvSpPr>
            <a:spLocks noGrp="1" noChangeAspect="1"/>
          </p:cNvSpPr>
          <p:nvPr>
            <p:ph type="pic" sz="quarter" idx="18" hasCustomPrompt="1"/>
          </p:nvPr>
        </p:nvSpPr>
        <p:spPr>
          <a:xfrm>
            <a:off x="1164844"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35" name="Picture Placeholder 2">
            <a:extLst>
              <a:ext uri="{FF2B5EF4-FFF2-40B4-BE49-F238E27FC236}">
                <a16:creationId xmlns:a16="http://schemas.microsoft.com/office/drawing/2014/main" id="{073A87E6-1BCB-234E-8944-51CA454A6178}"/>
              </a:ext>
            </a:extLst>
          </p:cNvPr>
          <p:cNvSpPr>
            <a:spLocks noGrp="1" noChangeAspect="1"/>
          </p:cNvSpPr>
          <p:nvPr>
            <p:ph type="pic" sz="quarter" idx="19" hasCustomPrompt="1"/>
          </p:nvPr>
        </p:nvSpPr>
        <p:spPr>
          <a:xfrm>
            <a:off x="3827998"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
        <p:nvSpPr>
          <p:cNvPr id="36" name="Picture Placeholder 2">
            <a:extLst>
              <a:ext uri="{FF2B5EF4-FFF2-40B4-BE49-F238E27FC236}">
                <a16:creationId xmlns:a16="http://schemas.microsoft.com/office/drawing/2014/main" id="{C8EEE9E9-F89E-7C4E-B1EF-872262B797D8}"/>
              </a:ext>
            </a:extLst>
          </p:cNvPr>
          <p:cNvSpPr>
            <a:spLocks noGrp="1" noChangeAspect="1"/>
          </p:cNvSpPr>
          <p:nvPr>
            <p:ph type="pic" sz="quarter" idx="20" hasCustomPrompt="1"/>
          </p:nvPr>
        </p:nvSpPr>
        <p:spPr>
          <a:xfrm>
            <a:off x="6517734"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Tree>
    <p:extLst>
      <p:ext uri="{BB962C8B-B14F-4D97-AF65-F5344CB8AC3E}">
        <p14:creationId xmlns:p14="http://schemas.microsoft.com/office/powerpoint/2010/main" val="30406966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Icon &amp;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99A18B5-5BD8-1E46-935F-ADEB8A2FB7AC}"/>
              </a:ext>
            </a:extLst>
          </p:cNvPr>
          <p:cNvSpPr/>
          <p:nvPr userDrawn="1"/>
        </p:nvSpPr>
        <p:spPr bwMode="auto">
          <a:xfrm flipV="1">
            <a:off x="-1" y="0"/>
            <a:ext cx="9143999" cy="3256765"/>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6" name="Text Placeholder 15">
            <a:extLst>
              <a:ext uri="{FF2B5EF4-FFF2-40B4-BE49-F238E27FC236}">
                <a16:creationId xmlns:a16="http://schemas.microsoft.com/office/drawing/2014/main" id="{F0CA2ED0-E194-114F-9613-6D433200E83B}"/>
              </a:ext>
            </a:extLst>
          </p:cNvPr>
          <p:cNvSpPr>
            <a:spLocks noGrp="1"/>
          </p:cNvSpPr>
          <p:nvPr>
            <p:ph type="body" sz="quarter" idx="12"/>
          </p:nvPr>
        </p:nvSpPr>
        <p:spPr>
          <a:xfrm>
            <a:off x="834079"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7" name="Text Placeholder 15">
            <a:extLst>
              <a:ext uri="{FF2B5EF4-FFF2-40B4-BE49-F238E27FC236}">
                <a16:creationId xmlns:a16="http://schemas.microsoft.com/office/drawing/2014/main" id="{C8155D6F-12B6-A34A-815B-EB1DFCD2D595}"/>
              </a:ext>
            </a:extLst>
          </p:cNvPr>
          <p:cNvSpPr>
            <a:spLocks noGrp="1"/>
          </p:cNvSpPr>
          <p:nvPr>
            <p:ph type="body" sz="quarter" idx="13"/>
          </p:nvPr>
        </p:nvSpPr>
        <p:spPr>
          <a:xfrm>
            <a:off x="3497178"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8" name="Text Placeholder 15">
            <a:extLst>
              <a:ext uri="{FF2B5EF4-FFF2-40B4-BE49-F238E27FC236}">
                <a16:creationId xmlns:a16="http://schemas.microsoft.com/office/drawing/2014/main" id="{F65590CA-5B31-6F45-99C5-FE5C4F184081}"/>
              </a:ext>
            </a:extLst>
          </p:cNvPr>
          <p:cNvSpPr>
            <a:spLocks noGrp="1"/>
          </p:cNvSpPr>
          <p:nvPr>
            <p:ph type="body" sz="quarter" idx="14"/>
          </p:nvPr>
        </p:nvSpPr>
        <p:spPr>
          <a:xfrm>
            <a:off x="6186912"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9" name="Text Placeholder 15">
            <a:extLst>
              <a:ext uri="{FF2B5EF4-FFF2-40B4-BE49-F238E27FC236}">
                <a16:creationId xmlns:a16="http://schemas.microsoft.com/office/drawing/2014/main" id="{2F39018D-0CD9-184B-AEF0-C470786467CB}"/>
              </a:ext>
            </a:extLst>
          </p:cNvPr>
          <p:cNvSpPr>
            <a:spLocks noGrp="1"/>
          </p:cNvSpPr>
          <p:nvPr>
            <p:ph type="body" sz="quarter" idx="15"/>
          </p:nvPr>
        </p:nvSpPr>
        <p:spPr>
          <a:xfrm>
            <a:off x="8340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0" name="Text Placeholder 15">
            <a:extLst>
              <a:ext uri="{FF2B5EF4-FFF2-40B4-BE49-F238E27FC236}">
                <a16:creationId xmlns:a16="http://schemas.microsoft.com/office/drawing/2014/main" id="{E664B788-A034-1947-9C59-46372B453501}"/>
              </a:ext>
            </a:extLst>
          </p:cNvPr>
          <p:cNvSpPr>
            <a:spLocks noGrp="1"/>
          </p:cNvSpPr>
          <p:nvPr>
            <p:ph type="body" sz="quarter" idx="16"/>
          </p:nvPr>
        </p:nvSpPr>
        <p:spPr>
          <a:xfrm>
            <a:off x="34971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1" name="Text Placeholder 15">
            <a:extLst>
              <a:ext uri="{FF2B5EF4-FFF2-40B4-BE49-F238E27FC236}">
                <a16:creationId xmlns:a16="http://schemas.microsoft.com/office/drawing/2014/main" id="{0B8C5D87-8369-0F4B-91CF-05CF86AAA2B1}"/>
              </a:ext>
            </a:extLst>
          </p:cNvPr>
          <p:cNvSpPr>
            <a:spLocks noGrp="1"/>
          </p:cNvSpPr>
          <p:nvPr>
            <p:ph type="body" sz="quarter" idx="17"/>
          </p:nvPr>
        </p:nvSpPr>
        <p:spPr>
          <a:xfrm>
            <a:off x="6186911"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3" name="Title 4">
            <a:extLst>
              <a:ext uri="{FF2B5EF4-FFF2-40B4-BE49-F238E27FC236}">
                <a16:creationId xmlns:a16="http://schemas.microsoft.com/office/drawing/2014/main" id="{35C907EE-0710-6142-9D40-60ECEF7E74A9}"/>
              </a:ext>
            </a:extLst>
          </p:cNvPr>
          <p:cNvSpPr>
            <a:spLocks noGrp="1"/>
          </p:cNvSpPr>
          <p:nvPr>
            <p:ph type="title"/>
          </p:nvPr>
        </p:nvSpPr>
        <p:spPr>
          <a:xfrm>
            <a:off x="289621" y="3292387"/>
            <a:ext cx="8564758" cy="457362"/>
          </a:xfrm>
          <a:prstGeom prst="rect">
            <a:avLst/>
          </a:prstGeom>
        </p:spPr>
        <p:txBody>
          <a:bodyPr vert="horz" anchor="ctr">
            <a:normAutofit/>
          </a:bodyPr>
          <a:lstStyle>
            <a:lvl1pPr algn="ctr">
              <a:defRPr sz="2200" b="1" i="0">
                <a:solidFill>
                  <a:schemeClr val="bg1"/>
                </a:solidFill>
                <a:latin typeface="+mj-lt"/>
                <a:cs typeface="Arial" panose="020B0604020202020204" pitchFamily="34" charset="0"/>
              </a:defRPr>
            </a:lvl1pPr>
          </a:lstStyle>
          <a:p>
            <a:r>
              <a:rPr lang="en-US" dirty="0"/>
              <a:t>Click to edit Master title style</a:t>
            </a:r>
          </a:p>
        </p:txBody>
      </p:sp>
      <p:pic>
        <p:nvPicPr>
          <p:cNvPr id="27" name="Graphic 26">
            <a:extLst>
              <a:ext uri="{FF2B5EF4-FFF2-40B4-BE49-F238E27FC236}">
                <a16:creationId xmlns:a16="http://schemas.microsoft.com/office/drawing/2014/main" id="{027200E5-CE82-4644-B410-19FF81FE460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68235" y="555068"/>
            <a:ext cx="1440519" cy="1440519"/>
          </a:xfrm>
          <a:prstGeom prst="rect">
            <a:avLst/>
          </a:prstGeom>
        </p:spPr>
      </p:pic>
      <p:pic>
        <p:nvPicPr>
          <p:cNvPr id="28" name="Graphic 27">
            <a:extLst>
              <a:ext uri="{FF2B5EF4-FFF2-40B4-BE49-F238E27FC236}">
                <a16:creationId xmlns:a16="http://schemas.microsoft.com/office/drawing/2014/main" id="{93DAEC1A-9307-D745-9678-C9DE4050530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844654" y="555068"/>
            <a:ext cx="1440519" cy="1440519"/>
          </a:xfrm>
          <a:prstGeom prst="rect">
            <a:avLst/>
          </a:prstGeom>
        </p:spPr>
      </p:pic>
      <p:pic>
        <p:nvPicPr>
          <p:cNvPr id="29" name="Graphic 28">
            <a:extLst>
              <a:ext uri="{FF2B5EF4-FFF2-40B4-BE49-F238E27FC236}">
                <a16:creationId xmlns:a16="http://schemas.microsoft.com/office/drawing/2014/main" id="{9DE318D2-F2EE-FA45-A173-110892005B9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521072" y="555068"/>
            <a:ext cx="1440519" cy="1440519"/>
          </a:xfrm>
          <a:prstGeom prst="rect">
            <a:avLst/>
          </a:prstGeom>
        </p:spPr>
      </p:pic>
      <p:sp>
        <p:nvSpPr>
          <p:cNvPr id="25" name="Picture Placeholder 2">
            <a:extLst>
              <a:ext uri="{FF2B5EF4-FFF2-40B4-BE49-F238E27FC236}">
                <a16:creationId xmlns:a16="http://schemas.microsoft.com/office/drawing/2014/main" id="{7E064975-F900-3249-84A1-49BD2DB6E8FC}"/>
              </a:ext>
            </a:extLst>
          </p:cNvPr>
          <p:cNvSpPr>
            <a:spLocks noGrp="1" noChangeAspect="1"/>
          </p:cNvSpPr>
          <p:nvPr userDrawn="1">
            <p:ph type="pic" sz="quarter" idx="18" hasCustomPrompt="1"/>
          </p:nvPr>
        </p:nvSpPr>
        <p:spPr>
          <a:xfrm>
            <a:off x="1517806"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dirty="0"/>
              <a:t>Icon</a:t>
            </a:r>
          </a:p>
        </p:txBody>
      </p:sp>
      <p:sp>
        <p:nvSpPr>
          <p:cNvPr id="30" name="Picture Placeholder 2">
            <a:extLst>
              <a:ext uri="{FF2B5EF4-FFF2-40B4-BE49-F238E27FC236}">
                <a16:creationId xmlns:a16="http://schemas.microsoft.com/office/drawing/2014/main" id="{84227A26-F260-1D48-817A-32E812123B1F}"/>
              </a:ext>
            </a:extLst>
          </p:cNvPr>
          <p:cNvSpPr>
            <a:spLocks noGrp="1" noChangeAspect="1"/>
          </p:cNvSpPr>
          <p:nvPr userDrawn="1">
            <p:ph type="pic" sz="quarter" idx="19" hasCustomPrompt="1"/>
          </p:nvPr>
        </p:nvSpPr>
        <p:spPr>
          <a:xfrm>
            <a:off x="4194225"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a:t>Icon</a:t>
            </a:r>
          </a:p>
        </p:txBody>
      </p:sp>
      <p:sp>
        <p:nvSpPr>
          <p:cNvPr id="31" name="Picture Placeholder 2">
            <a:extLst>
              <a:ext uri="{FF2B5EF4-FFF2-40B4-BE49-F238E27FC236}">
                <a16:creationId xmlns:a16="http://schemas.microsoft.com/office/drawing/2014/main" id="{D79E7147-E462-6849-813D-23A130D568C1}"/>
              </a:ext>
            </a:extLst>
          </p:cNvPr>
          <p:cNvSpPr>
            <a:spLocks noGrp="1" noChangeAspect="1"/>
          </p:cNvSpPr>
          <p:nvPr userDrawn="1">
            <p:ph type="pic" sz="quarter" idx="20" hasCustomPrompt="1"/>
          </p:nvPr>
        </p:nvSpPr>
        <p:spPr>
          <a:xfrm>
            <a:off x="6870643"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a:t>Icon</a:t>
            </a:r>
          </a:p>
        </p:txBody>
      </p:sp>
      <p:sp>
        <p:nvSpPr>
          <p:cNvPr id="33" name="Text Placeholder 2">
            <a:extLst>
              <a:ext uri="{FF2B5EF4-FFF2-40B4-BE49-F238E27FC236}">
                <a16:creationId xmlns:a16="http://schemas.microsoft.com/office/drawing/2014/main" id="{01947D87-8687-B144-96AF-77DD1852FEE5}"/>
              </a:ext>
            </a:extLst>
          </p:cNvPr>
          <p:cNvSpPr>
            <a:spLocks noGrp="1"/>
          </p:cNvSpPr>
          <p:nvPr>
            <p:ph type="body" sz="quarter" idx="21"/>
          </p:nvPr>
        </p:nvSpPr>
        <p:spPr>
          <a:xfrm>
            <a:off x="331941" y="3908023"/>
            <a:ext cx="8522438" cy="680409"/>
          </a:xfrm>
          <a:prstGeom prst="rect">
            <a:avLst/>
          </a:prstGeom>
        </p:spPr>
        <p:txBody>
          <a:bodyPr anchor="t">
            <a:normAutofit/>
          </a:bodyPr>
          <a:lstStyle>
            <a:lvl1pPr marL="0" indent="0" algn="ctr">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102082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Icon &amp; Simple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5DB490E-19F0-7D41-BC73-545AF2E33A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963192"/>
            <a:ext cx="2898647" cy="2157525"/>
          </a:xfrm>
          <a:prstGeom prst="rect">
            <a:avLst/>
          </a:prstGeom>
          <a:solidFill>
            <a:schemeClr val="bg1"/>
          </a:solidFill>
        </p:spPr>
      </p:pic>
      <p:sp>
        <p:nvSpPr>
          <p:cNvPr id="4" name="Rectangle 3">
            <a:extLst>
              <a:ext uri="{FF2B5EF4-FFF2-40B4-BE49-F238E27FC236}">
                <a16:creationId xmlns:a16="http://schemas.microsoft.com/office/drawing/2014/main" id="{1D50CB7D-B9CB-524E-9A08-1FFB7132A014}"/>
              </a:ext>
            </a:extLst>
          </p:cNvPr>
          <p:cNvSpPr/>
          <p:nvPr userDrawn="1"/>
        </p:nvSpPr>
        <p:spPr bwMode="auto">
          <a:xfrm flipH="1">
            <a:off x="2898648" y="0"/>
            <a:ext cx="624535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A105B3F9-D99A-534D-898A-A2F550DC9F2B}"/>
              </a:ext>
            </a:extLst>
          </p:cNvPr>
          <p:cNvSpPr>
            <a:spLocks noGrp="1"/>
          </p:cNvSpPr>
          <p:nvPr>
            <p:ph type="title"/>
          </p:nvPr>
        </p:nvSpPr>
        <p:spPr>
          <a:xfrm>
            <a:off x="210313" y="1160808"/>
            <a:ext cx="2539762" cy="1746984"/>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8" name="Text Placeholder 15">
            <a:extLst>
              <a:ext uri="{FF2B5EF4-FFF2-40B4-BE49-F238E27FC236}">
                <a16:creationId xmlns:a16="http://schemas.microsoft.com/office/drawing/2014/main" id="{763217FF-6172-2046-A02E-4973609F3D85}"/>
              </a:ext>
            </a:extLst>
          </p:cNvPr>
          <p:cNvSpPr>
            <a:spLocks noGrp="1"/>
          </p:cNvSpPr>
          <p:nvPr>
            <p:ph type="body" sz="quarter" idx="12"/>
          </p:nvPr>
        </p:nvSpPr>
        <p:spPr>
          <a:xfrm>
            <a:off x="3224241"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9" name="Text Placeholder 15">
            <a:extLst>
              <a:ext uri="{FF2B5EF4-FFF2-40B4-BE49-F238E27FC236}">
                <a16:creationId xmlns:a16="http://schemas.microsoft.com/office/drawing/2014/main" id="{9EE1A306-13C5-C64C-AE06-0B99F8FF1334}"/>
              </a:ext>
            </a:extLst>
          </p:cNvPr>
          <p:cNvSpPr>
            <a:spLocks noGrp="1"/>
          </p:cNvSpPr>
          <p:nvPr>
            <p:ph type="body" sz="quarter" idx="13"/>
          </p:nvPr>
        </p:nvSpPr>
        <p:spPr>
          <a:xfrm>
            <a:off x="5273314"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0" name="Text Placeholder 15">
            <a:extLst>
              <a:ext uri="{FF2B5EF4-FFF2-40B4-BE49-F238E27FC236}">
                <a16:creationId xmlns:a16="http://schemas.microsoft.com/office/drawing/2014/main" id="{8A3A0E48-9BF8-704B-A666-68CF9386865D}"/>
              </a:ext>
            </a:extLst>
          </p:cNvPr>
          <p:cNvSpPr>
            <a:spLocks noGrp="1"/>
          </p:cNvSpPr>
          <p:nvPr>
            <p:ph type="body" sz="quarter" idx="14"/>
          </p:nvPr>
        </p:nvSpPr>
        <p:spPr>
          <a:xfrm>
            <a:off x="7309650"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4" name="Picture Placeholder 3">
            <a:extLst>
              <a:ext uri="{FF2B5EF4-FFF2-40B4-BE49-F238E27FC236}">
                <a16:creationId xmlns:a16="http://schemas.microsoft.com/office/drawing/2014/main" id="{D0F42826-F95D-B944-BFB4-FC7BE1A72C10}"/>
              </a:ext>
            </a:extLst>
          </p:cNvPr>
          <p:cNvSpPr>
            <a:spLocks noGrp="1"/>
          </p:cNvSpPr>
          <p:nvPr>
            <p:ph type="pic" sz="quarter" idx="10" hasCustomPrompt="1"/>
          </p:nvPr>
        </p:nvSpPr>
        <p:spPr>
          <a:xfrm>
            <a:off x="3224241" y="952159"/>
            <a:ext cx="704086" cy="702863"/>
          </a:xfrm>
          <a:prstGeom prst="rect">
            <a:avLst/>
          </a:prstGeom>
        </p:spPr>
        <p:txBody>
          <a:bodyPr/>
          <a:lstStyle>
            <a:lvl1pPr marL="0" indent="0" algn="ctr">
              <a:buNone/>
              <a:defRPr sz="1200" b="0" i="0">
                <a:solidFill>
                  <a:schemeClr val="tx1"/>
                </a:solidFill>
                <a:latin typeface="+mn-lt"/>
              </a:defRPr>
            </a:lvl1pPr>
          </a:lstStyle>
          <a:p>
            <a:r>
              <a:rPr lang="en-US" dirty="0"/>
              <a:t>Icon</a:t>
            </a:r>
          </a:p>
        </p:txBody>
      </p:sp>
      <p:sp>
        <p:nvSpPr>
          <p:cNvPr id="15" name="Picture Placeholder 3">
            <a:extLst>
              <a:ext uri="{FF2B5EF4-FFF2-40B4-BE49-F238E27FC236}">
                <a16:creationId xmlns:a16="http://schemas.microsoft.com/office/drawing/2014/main" id="{F7F2E9A6-9953-AA4C-A7EC-CC6CADBC32E1}"/>
              </a:ext>
            </a:extLst>
          </p:cNvPr>
          <p:cNvSpPr>
            <a:spLocks noGrp="1"/>
          </p:cNvSpPr>
          <p:nvPr>
            <p:ph type="pic" sz="quarter" idx="18" hasCustomPrompt="1"/>
          </p:nvPr>
        </p:nvSpPr>
        <p:spPr>
          <a:xfrm>
            <a:off x="5273314" y="952159"/>
            <a:ext cx="704086" cy="702863"/>
          </a:xfrm>
          <a:prstGeom prst="rect">
            <a:avLst/>
          </a:prstGeom>
        </p:spPr>
        <p:txBody>
          <a:bodyPr/>
          <a:lstStyle>
            <a:lvl1pPr marL="0" indent="0" algn="ctr">
              <a:buNone/>
              <a:defRPr sz="1200" b="0" i="0">
                <a:solidFill>
                  <a:schemeClr val="tx1"/>
                </a:solidFill>
                <a:latin typeface="+mn-lt"/>
              </a:defRPr>
            </a:lvl1pPr>
          </a:lstStyle>
          <a:p>
            <a:r>
              <a:rPr lang="en-US"/>
              <a:t>Icon</a:t>
            </a:r>
          </a:p>
        </p:txBody>
      </p:sp>
      <p:sp>
        <p:nvSpPr>
          <p:cNvPr id="16" name="Picture Placeholder 3">
            <a:extLst>
              <a:ext uri="{FF2B5EF4-FFF2-40B4-BE49-F238E27FC236}">
                <a16:creationId xmlns:a16="http://schemas.microsoft.com/office/drawing/2014/main" id="{19911A75-7D12-C04D-96AB-502B9691992C}"/>
              </a:ext>
            </a:extLst>
          </p:cNvPr>
          <p:cNvSpPr>
            <a:spLocks noGrp="1"/>
          </p:cNvSpPr>
          <p:nvPr>
            <p:ph type="pic" sz="quarter" idx="19" hasCustomPrompt="1"/>
          </p:nvPr>
        </p:nvSpPr>
        <p:spPr>
          <a:xfrm>
            <a:off x="7309650" y="952159"/>
            <a:ext cx="704086" cy="702863"/>
          </a:xfrm>
          <a:prstGeom prst="rect">
            <a:avLst/>
          </a:prstGeom>
        </p:spPr>
        <p:txBody>
          <a:bodyPr/>
          <a:lstStyle>
            <a:lvl1pPr marL="0" indent="0" algn="ctr">
              <a:buNone/>
              <a:defRPr sz="1200" b="0" i="0">
                <a:solidFill>
                  <a:schemeClr val="tx1"/>
                </a:solidFill>
                <a:latin typeface="+mn-lt"/>
              </a:defRPr>
            </a:lvl1pPr>
          </a:lstStyle>
          <a:p>
            <a:r>
              <a:rPr lang="en-US"/>
              <a:t>Icon</a:t>
            </a:r>
          </a:p>
        </p:txBody>
      </p:sp>
      <p:sp>
        <p:nvSpPr>
          <p:cNvPr id="19" name="Rectangle 18">
            <a:extLst>
              <a:ext uri="{FF2B5EF4-FFF2-40B4-BE49-F238E27FC236}">
                <a16:creationId xmlns:a16="http://schemas.microsoft.com/office/drawing/2014/main" id="{E07ADA6C-4DCB-2740-A9F1-44FFFC49E801}"/>
              </a:ext>
            </a:extLst>
          </p:cNvPr>
          <p:cNvSpPr/>
          <p:nvPr userDrawn="1"/>
        </p:nvSpPr>
        <p:spPr bwMode="auto">
          <a:xfrm>
            <a:off x="9519" y="3120717"/>
            <a:ext cx="2889130" cy="202278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0" name="Rectangle 19">
            <a:extLst>
              <a:ext uri="{FF2B5EF4-FFF2-40B4-BE49-F238E27FC236}">
                <a16:creationId xmlns:a16="http://schemas.microsoft.com/office/drawing/2014/main" id="{B233658F-DF2B-6E43-9684-8880AE6BE5C5}"/>
              </a:ext>
            </a:extLst>
          </p:cNvPr>
          <p:cNvSpPr/>
          <p:nvPr userDrawn="1"/>
        </p:nvSpPr>
        <p:spPr bwMode="auto">
          <a:xfrm>
            <a:off x="9519" y="0"/>
            <a:ext cx="2889130" cy="963192"/>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4" name="Text Placeholder 2">
            <a:extLst>
              <a:ext uri="{FF2B5EF4-FFF2-40B4-BE49-F238E27FC236}">
                <a16:creationId xmlns:a16="http://schemas.microsoft.com/office/drawing/2014/main" id="{1CE4782F-181D-FC46-8BE6-00C836589837}"/>
              </a:ext>
            </a:extLst>
          </p:cNvPr>
          <p:cNvSpPr>
            <a:spLocks noGrp="1"/>
          </p:cNvSpPr>
          <p:nvPr>
            <p:ph type="body" sz="quarter" idx="20"/>
          </p:nvPr>
        </p:nvSpPr>
        <p:spPr>
          <a:xfrm>
            <a:off x="3221592"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
        <p:nvSpPr>
          <p:cNvPr id="26" name="Text Placeholder 2">
            <a:extLst>
              <a:ext uri="{FF2B5EF4-FFF2-40B4-BE49-F238E27FC236}">
                <a16:creationId xmlns:a16="http://schemas.microsoft.com/office/drawing/2014/main" id="{079D3BD5-15BC-2A4C-947C-4914CB203A61}"/>
              </a:ext>
            </a:extLst>
          </p:cNvPr>
          <p:cNvSpPr>
            <a:spLocks noGrp="1"/>
          </p:cNvSpPr>
          <p:nvPr>
            <p:ph type="body" sz="quarter" idx="21"/>
          </p:nvPr>
        </p:nvSpPr>
        <p:spPr>
          <a:xfrm>
            <a:off x="5273314"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
        <p:nvSpPr>
          <p:cNvPr id="28" name="Text Placeholder 2">
            <a:extLst>
              <a:ext uri="{FF2B5EF4-FFF2-40B4-BE49-F238E27FC236}">
                <a16:creationId xmlns:a16="http://schemas.microsoft.com/office/drawing/2014/main" id="{D96F139B-389B-224D-AA6E-EFCCD7DAF2D9}"/>
              </a:ext>
            </a:extLst>
          </p:cNvPr>
          <p:cNvSpPr>
            <a:spLocks noGrp="1"/>
          </p:cNvSpPr>
          <p:nvPr>
            <p:ph type="body" sz="quarter" idx="22"/>
          </p:nvPr>
        </p:nvSpPr>
        <p:spPr>
          <a:xfrm>
            <a:off x="7309650"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291684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6" Type="http://schemas.openxmlformats.org/officeDocument/2006/relationships/image" Target="../media/image2.jpe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3.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3.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020F2C-7479-B84F-A466-511FBBDBB752}"/>
              </a:ext>
            </a:extLst>
          </p:cNvPr>
          <p:cNvPicPr>
            <a:picLocks noChangeAspect="1"/>
          </p:cNvPicPr>
          <p:nvPr userDrawn="1"/>
        </p:nvPicPr>
        <p:blipFill>
          <a:blip r:embed="rId12"/>
          <a:stretch>
            <a:fillRect/>
          </a:stretch>
        </p:blipFill>
        <p:spPr>
          <a:xfrm>
            <a:off x="0" y="-1"/>
            <a:ext cx="2895600" cy="5143500"/>
          </a:xfrm>
          <a:prstGeom prst="rect">
            <a:avLst/>
          </a:prstGeom>
        </p:spPr>
      </p:pic>
    </p:spTree>
    <p:extLst>
      <p:ext uri="{BB962C8B-B14F-4D97-AF65-F5344CB8AC3E}">
        <p14:creationId xmlns:p14="http://schemas.microsoft.com/office/powerpoint/2010/main" val="2556130822"/>
      </p:ext>
    </p:extLst>
  </p:cSld>
  <p:clrMap bg1="lt1" tx1="dk1" bg2="lt2" tx2="dk2" accent1="accent1" accent2="accent2" accent3="accent3" accent4="accent4" accent5="accent5" accent6="accent6" hlink="hlink" folHlink="folHlink"/>
  <p:sldLayoutIdLst>
    <p:sldLayoutId id="2147484142" r:id="rId1"/>
    <p:sldLayoutId id="2147484074" r:id="rId2"/>
    <p:sldLayoutId id="2147484080" r:id="rId3"/>
    <p:sldLayoutId id="2147484094" r:id="rId4"/>
    <p:sldLayoutId id="2147484106" r:id="rId5"/>
    <p:sldLayoutId id="2147484103" r:id="rId6"/>
    <p:sldLayoutId id="2147484108" r:id="rId7"/>
    <p:sldLayoutId id="2147484107" r:id="rId8"/>
    <p:sldLayoutId id="2147484089" r:id="rId9"/>
    <p:sldLayoutId id="214748407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736458"/>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6"/>
          <a:srcRect/>
          <a:stretch/>
        </p:blipFill>
        <p:spPr>
          <a:xfrm>
            <a:off x="-852" y="0"/>
            <a:ext cx="276225" cy="5143500"/>
          </a:xfrm>
          <a:prstGeom prst="rect">
            <a:avLst/>
          </a:prstGeom>
        </p:spPr>
      </p:pic>
    </p:spTree>
    <p:extLst>
      <p:ext uri="{BB962C8B-B14F-4D97-AF65-F5344CB8AC3E}">
        <p14:creationId xmlns:p14="http://schemas.microsoft.com/office/powerpoint/2010/main" val="3081920833"/>
      </p:ext>
    </p:extLst>
  </p:cSld>
  <p:clrMap bg1="lt1" tx1="dk1" bg2="lt2" tx2="dk2" accent1="accent1" accent2="accent2" accent3="accent3" accent4="accent4" accent5="accent5" accent6="accent6" hlink="hlink" folHlink="folHlink"/>
  <p:sldLayoutIdLst>
    <p:sldLayoutId id="2147484112" r:id="rId1"/>
    <p:sldLayoutId id="2147484111" r:id="rId2"/>
    <p:sldLayoutId id="2147484113" r:id="rId3"/>
    <p:sldLayoutId id="2147484096" r:id="rId4"/>
    <p:sldLayoutId id="2147484051" r:id="rId5"/>
    <p:sldLayoutId id="2147484054" r:id="rId6"/>
    <p:sldLayoutId id="2147484140" r:id="rId7"/>
    <p:sldLayoutId id="2147484098" r:id="rId8"/>
    <p:sldLayoutId id="2147484057" r:id="rId9"/>
    <p:sldLayoutId id="2147484110" r:id="rId10"/>
    <p:sldLayoutId id="2147484116" r:id="rId11"/>
    <p:sldLayoutId id="2147484145" r:id="rId12"/>
    <p:sldLayoutId id="2147484146" r:id="rId13"/>
    <p:sldLayoutId id="2147484147"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65774D-C8CB-1346-A15C-53DBCEA1B9A4}"/>
              </a:ext>
            </a:extLst>
          </p:cNvPr>
          <p:cNvPicPr>
            <a:picLocks noChangeAspect="1"/>
          </p:cNvPicPr>
          <p:nvPr userDrawn="1"/>
        </p:nvPicPr>
        <p:blipFill>
          <a:blip r:embed="rId13"/>
          <a:srcRect/>
          <a:stretch/>
        </p:blipFill>
        <p:spPr>
          <a:xfrm>
            <a:off x="-852" y="0"/>
            <a:ext cx="276225" cy="5143500"/>
          </a:xfrm>
          <a:prstGeom prst="rect">
            <a:avLst/>
          </a:prstGeom>
        </p:spPr>
      </p:pic>
    </p:spTree>
    <p:extLst>
      <p:ext uri="{BB962C8B-B14F-4D97-AF65-F5344CB8AC3E}">
        <p14:creationId xmlns:p14="http://schemas.microsoft.com/office/powerpoint/2010/main" val="86901875"/>
      </p:ext>
    </p:extLst>
  </p:cSld>
  <p:clrMap bg1="dk1" tx1="lt1" bg2="dk2" tx2="lt2" accent1="accent1" accent2="accent2" accent3="accent3" accent4="accent4" accent5="accent5" accent6="accent6" hlink="hlink" folHlink="folHlink"/>
  <p:sldLayoutIdLst>
    <p:sldLayoutId id="2147484125" r:id="rId1"/>
    <p:sldLayoutId id="2147484127" r:id="rId2"/>
    <p:sldLayoutId id="2147484126" r:id="rId3"/>
    <p:sldLayoutId id="2147484128" r:id="rId4"/>
    <p:sldLayoutId id="2147484130" r:id="rId5"/>
    <p:sldLayoutId id="2147484131" r:id="rId6"/>
    <p:sldLayoutId id="2147484141" r:id="rId7"/>
    <p:sldLayoutId id="2147484133" r:id="rId8"/>
    <p:sldLayoutId id="2147484134" r:id="rId9"/>
    <p:sldLayoutId id="2147484135" r:id="rId10"/>
    <p:sldLayoutId id="214748413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1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728889"/>
      </p:ext>
    </p:extLst>
  </p:cSld>
  <p:clrMap bg1="lt1" tx1="dk1" bg2="lt2" tx2="dk2" accent1="accent1" accent2="accent2" accent3="accent3" accent4="accent4" accent5="accent5" accent6="accent6" hlink="hlink" folHlink="folHlink"/>
  <p:sldLayoutIdLst>
    <p:sldLayoutId id="2147483818" r:id="rId1"/>
    <p:sldLayoutId id="2147483986" r:id="rId2"/>
    <p:sldLayoutId id="2147483915" r:id="rId3"/>
    <p:sldLayoutId id="2147484117" r:id="rId4"/>
    <p:sldLayoutId id="2147484143" r:id="rId5"/>
    <p:sldLayoutId id="2147484144" r:id="rId6"/>
    <p:sldLayoutId id="2147484011" r:id="rId7"/>
    <p:sldLayoutId id="2147484118" r:id="rId8"/>
    <p:sldLayoutId id="2147484008" r:id="rId9"/>
    <p:sldLayoutId id="2147484137" r:id="rId10"/>
    <p:sldLayoutId id="214748402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21461" y="2934256"/>
            <a:ext cx="5429669" cy="523220"/>
          </a:xfrm>
          <a:prstGeom prst="rect">
            <a:avLst/>
          </a:prstGeom>
          <a:noFill/>
        </p:spPr>
        <p:txBody>
          <a:bodyPr wrap="square" rtlCol="0">
            <a:spAutoFit/>
          </a:bodyPr>
          <a:lstStyle/>
          <a:p>
            <a:pPr algn="ctr"/>
            <a:r>
              <a:rPr lang="en-US" sz="2800" b="1" dirty="0">
                <a:solidFill>
                  <a:schemeClr val="tx1">
                    <a:lumMod val="65000"/>
                    <a:lumOff val="35000"/>
                  </a:schemeClr>
                </a:solidFill>
                <a:latin typeface="Tahoma" charset="0"/>
                <a:ea typeface="Tahoma" charset="0"/>
                <a:cs typeface="Tahoma" charset="0"/>
              </a:rPr>
              <a:t>ODR Ethics</a:t>
            </a:r>
          </a:p>
        </p:txBody>
      </p:sp>
    </p:spTree>
    <p:extLst>
      <p:ext uri="{BB962C8B-B14F-4D97-AF65-F5344CB8AC3E}">
        <p14:creationId xmlns:p14="http://schemas.microsoft.com/office/powerpoint/2010/main" val="3004244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51560"/>
            <a:ext cx="9144000" cy="2984863"/>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21377"/>
            <a:ext cx="0" cy="2579914"/>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2651758" y="733036"/>
            <a:ext cx="8386957" cy="3550065"/>
          </a:xfrm>
        </p:spPr>
        <p:txBody>
          <a:bodyPr vert="horz" anchor="ctr"/>
          <a:lstStyle/>
          <a:p>
            <a:pPr>
              <a:spcBef>
                <a:spcPts val="500"/>
              </a:spcBef>
              <a:spcAft>
                <a:spcPts val="500"/>
              </a:spcAft>
            </a:pPr>
            <a:r>
              <a:rPr lang="en-US" altLang="en-US" b="1" dirty="0">
                <a:latin typeface="Tahoma" charset="0"/>
                <a:ea typeface="Tahoma" charset="0"/>
                <a:cs typeface="Tahoma" charset="0"/>
              </a:rPr>
              <a:t> Mediator</a:t>
            </a:r>
          </a:p>
          <a:p>
            <a:pPr>
              <a:spcBef>
                <a:spcPts val="500"/>
              </a:spcBef>
              <a:spcAft>
                <a:spcPts val="500"/>
              </a:spcAft>
            </a:pPr>
            <a:r>
              <a:rPr lang="en-US" altLang="en-US" b="1" dirty="0">
                <a:latin typeface="Tahoma" charset="0"/>
                <a:ea typeface="Tahoma" charset="0"/>
                <a:cs typeface="Tahoma" charset="0"/>
              </a:rPr>
              <a:t> Arbitrator</a:t>
            </a:r>
          </a:p>
          <a:p>
            <a:pPr>
              <a:spcBef>
                <a:spcPts val="500"/>
              </a:spcBef>
              <a:spcAft>
                <a:spcPts val="500"/>
              </a:spcAft>
            </a:pPr>
            <a:r>
              <a:rPr lang="en-US" altLang="en-US" b="1" dirty="0">
                <a:latin typeface="Tahoma" charset="0"/>
                <a:ea typeface="Tahoma" charset="0"/>
                <a:cs typeface="Tahoma" charset="0"/>
              </a:rPr>
              <a:t> Case Manager</a:t>
            </a:r>
          </a:p>
          <a:p>
            <a:pPr>
              <a:spcBef>
                <a:spcPts val="500"/>
              </a:spcBef>
              <a:spcAft>
                <a:spcPts val="500"/>
              </a:spcAft>
            </a:pPr>
            <a:r>
              <a:rPr lang="en-US" altLang="en-US" b="1" dirty="0">
                <a:latin typeface="Tahoma" charset="0"/>
                <a:ea typeface="Tahoma" charset="0"/>
                <a:cs typeface="Tahoma" charset="0"/>
              </a:rPr>
              <a:t> Administrator</a:t>
            </a:r>
          </a:p>
          <a:p>
            <a:pPr>
              <a:spcBef>
                <a:spcPts val="500"/>
              </a:spcBef>
              <a:spcAft>
                <a:spcPts val="500"/>
              </a:spcAft>
            </a:pPr>
            <a:r>
              <a:rPr lang="en-US" altLang="en-US" b="1" dirty="0">
                <a:latin typeface="Tahoma" charset="0"/>
                <a:ea typeface="Tahoma" charset="0"/>
                <a:cs typeface="Tahoma" charset="0"/>
              </a:rPr>
              <a:t> Platform Designer</a:t>
            </a:r>
          </a:p>
          <a:p>
            <a:pPr>
              <a:spcBef>
                <a:spcPts val="500"/>
              </a:spcBef>
              <a:spcAft>
                <a:spcPts val="500"/>
              </a:spcAft>
            </a:pPr>
            <a:r>
              <a:rPr lang="en-US" altLang="en-US" b="1" dirty="0">
                <a:latin typeface="Tahoma" charset="0"/>
                <a:ea typeface="Tahoma" charset="0"/>
                <a:cs typeface="Tahoma" charset="0"/>
              </a:rPr>
              <a:t> Coder</a:t>
            </a:r>
          </a:p>
          <a:p>
            <a:pPr>
              <a:spcBef>
                <a:spcPts val="500"/>
              </a:spcBef>
              <a:spcAft>
                <a:spcPts val="500"/>
              </a:spcAft>
            </a:pPr>
            <a:r>
              <a:rPr lang="en-US" altLang="en-US" b="1" dirty="0">
                <a:latin typeface="Tahoma" charset="0"/>
                <a:ea typeface="Tahoma" charset="0"/>
                <a:cs typeface="Tahoma" charset="0"/>
              </a:rPr>
              <a:t> Salesperson</a:t>
            </a:r>
          </a:p>
          <a:p>
            <a:pPr>
              <a:spcBef>
                <a:spcPts val="500"/>
              </a:spcBef>
              <a:spcAft>
                <a:spcPts val="500"/>
              </a:spcAft>
            </a:pPr>
            <a:r>
              <a:rPr lang="en-US" altLang="en-US" b="1" dirty="0">
                <a:latin typeface="Tahoma" charset="0"/>
                <a:ea typeface="Tahoma" charset="0"/>
                <a:cs typeface="Tahoma" charset="0"/>
              </a:rPr>
              <a:t> Evaluator</a:t>
            </a:r>
          </a:p>
        </p:txBody>
      </p:sp>
      <p:sp>
        <p:nvSpPr>
          <p:cNvPr id="2" name="Title 1"/>
          <p:cNvSpPr>
            <a:spLocks noGrp="1"/>
          </p:cNvSpPr>
          <p:nvPr>
            <p:ph type="title"/>
          </p:nvPr>
        </p:nvSpPr>
        <p:spPr>
          <a:xfrm>
            <a:off x="254899" y="2259195"/>
            <a:ext cx="2148672" cy="536936"/>
          </a:xfrm>
        </p:spPr>
        <p:txBody>
          <a:bodyPr/>
          <a:lstStyle/>
          <a:p>
            <a:pPr algn="r"/>
            <a:r>
              <a:rPr lang="en-US" b="0" dirty="0"/>
              <a:t>Ethics for </a:t>
            </a:r>
            <a:r>
              <a:rPr lang="en-US" dirty="0">
                <a:solidFill>
                  <a:schemeClr val="accent5"/>
                </a:solidFill>
              </a:rPr>
              <a:t>Who?</a:t>
            </a:r>
          </a:p>
        </p:txBody>
      </p:sp>
    </p:spTree>
    <p:extLst>
      <p:ext uri="{BB962C8B-B14F-4D97-AF65-F5344CB8AC3E}">
        <p14:creationId xmlns:p14="http://schemas.microsoft.com/office/powerpoint/2010/main" val="2992395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Mediator Ethical Standards</a:t>
            </a:r>
          </a:p>
        </p:txBody>
      </p:sp>
      <p:pic>
        <p:nvPicPr>
          <p:cNvPr id="3" name="Picture 2">
            <a:extLst>
              <a:ext uri="{FF2B5EF4-FFF2-40B4-BE49-F238E27FC236}">
                <a16:creationId xmlns:a16="http://schemas.microsoft.com/office/drawing/2014/main" id="{49EF0CE1-C6A5-4CBC-A1CA-A5BA3FE8E4D9}"/>
              </a:ext>
            </a:extLst>
          </p:cNvPr>
          <p:cNvPicPr>
            <a:picLocks noChangeAspect="1"/>
          </p:cNvPicPr>
          <p:nvPr/>
        </p:nvPicPr>
        <p:blipFill rotWithShape="1">
          <a:blip r:embed="rId3"/>
          <a:srcRect t="11329" r="1753" b="11460"/>
          <a:stretch/>
        </p:blipFill>
        <p:spPr>
          <a:xfrm>
            <a:off x="601494" y="663388"/>
            <a:ext cx="8085306" cy="3971365"/>
          </a:xfrm>
          <a:prstGeom prst="rect">
            <a:avLst/>
          </a:prstGeom>
        </p:spPr>
      </p:pic>
    </p:spTree>
    <p:extLst>
      <p:ext uri="{BB962C8B-B14F-4D97-AF65-F5344CB8AC3E}">
        <p14:creationId xmlns:p14="http://schemas.microsoft.com/office/powerpoint/2010/main" val="56318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51560"/>
            <a:ext cx="9144000" cy="2984863"/>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21377"/>
            <a:ext cx="0" cy="2579914"/>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2651758" y="733036"/>
            <a:ext cx="8386957" cy="3550065"/>
          </a:xfrm>
        </p:spPr>
        <p:txBody>
          <a:bodyPr vert="horz" anchor="ctr"/>
          <a:lstStyle/>
          <a:p>
            <a:pPr fontAlgn="base"/>
            <a:r>
              <a:rPr lang="en-US" b="1" dirty="0"/>
              <a:t>Accessible</a:t>
            </a:r>
          </a:p>
          <a:p>
            <a:pPr fontAlgn="base"/>
            <a:r>
              <a:rPr lang="en-US" b="1" dirty="0"/>
              <a:t>Accountable</a:t>
            </a:r>
          </a:p>
          <a:p>
            <a:pPr fontAlgn="base"/>
            <a:r>
              <a:rPr lang="en-US" b="1" dirty="0"/>
              <a:t>Competent</a:t>
            </a:r>
          </a:p>
          <a:p>
            <a:pPr fontAlgn="base"/>
            <a:r>
              <a:rPr lang="en-US" b="1" dirty="0"/>
              <a:t>Confidential</a:t>
            </a:r>
          </a:p>
          <a:p>
            <a:pPr fontAlgn="base"/>
            <a:r>
              <a:rPr lang="en-US" b="1" dirty="0"/>
              <a:t>Equal</a:t>
            </a:r>
          </a:p>
          <a:p>
            <a:pPr fontAlgn="base"/>
            <a:r>
              <a:rPr lang="en-US" b="1" dirty="0"/>
              <a:t>Fair/Impartial/Neutral</a:t>
            </a:r>
          </a:p>
          <a:p>
            <a:pPr fontAlgn="base"/>
            <a:r>
              <a:rPr lang="en-US" b="1" dirty="0"/>
              <a:t>Legal</a:t>
            </a:r>
          </a:p>
          <a:p>
            <a:pPr fontAlgn="base"/>
            <a:r>
              <a:rPr lang="en-US" b="1" dirty="0"/>
              <a:t>Secure</a:t>
            </a:r>
          </a:p>
          <a:p>
            <a:pPr fontAlgn="base"/>
            <a:r>
              <a:rPr lang="en-US" b="1" dirty="0"/>
              <a:t>Transparent</a:t>
            </a:r>
            <a:endParaRPr lang="en-US" dirty="0"/>
          </a:p>
        </p:txBody>
      </p:sp>
      <p:sp>
        <p:nvSpPr>
          <p:cNvPr id="2" name="Title 1"/>
          <p:cNvSpPr>
            <a:spLocks noGrp="1"/>
          </p:cNvSpPr>
          <p:nvPr>
            <p:ph type="title"/>
          </p:nvPr>
        </p:nvSpPr>
        <p:spPr>
          <a:xfrm>
            <a:off x="400661" y="2259195"/>
            <a:ext cx="2002910" cy="536936"/>
          </a:xfrm>
        </p:spPr>
        <p:txBody>
          <a:bodyPr/>
          <a:lstStyle/>
          <a:p>
            <a:pPr algn="r"/>
            <a:r>
              <a:rPr lang="en-US" b="0" dirty="0"/>
              <a:t>Online</a:t>
            </a:r>
            <a:br>
              <a:rPr lang="en-US" b="0" dirty="0"/>
            </a:br>
            <a:r>
              <a:rPr lang="en-US" b="0" dirty="0"/>
              <a:t>Mediator</a:t>
            </a:r>
            <a:r>
              <a:rPr lang="en-US" dirty="0"/>
              <a:t> </a:t>
            </a:r>
            <a:r>
              <a:rPr lang="en-US" dirty="0">
                <a:solidFill>
                  <a:schemeClr val="accent5"/>
                </a:solidFill>
              </a:rPr>
              <a:t>Ethical Standards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6"/>
            <a:ext cx="1010900" cy="351559"/>
          </a:xfrm>
          <a:prstGeom prst="rect">
            <a:avLst/>
          </a:prstGeom>
        </p:spPr>
      </p:pic>
    </p:spTree>
    <p:extLst>
      <p:ext uri="{BB962C8B-B14F-4D97-AF65-F5344CB8AC3E}">
        <p14:creationId xmlns:p14="http://schemas.microsoft.com/office/powerpoint/2010/main" val="2888132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fontAlgn="base"/>
            <a:r>
              <a:rPr lang="en-US" b="1" dirty="0"/>
              <a:t>Accessible</a:t>
            </a:r>
            <a:r>
              <a:rPr lang="en-US" dirty="0"/>
              <a:t>: ODR must be easy for parties to find and participate in and not limit their right to representation.  ODR should be available through both mobile and desktop channels, minimize costs to participants, and be easily accessed by people with different physical ability levels.</a:t>
            </a:r>
          </a:p>
          <a:p>
            <a:pPr fontAlgn="base"/>
            <a:r>
              <a:rPr lang="en-US" b="1" dirty="0"/>
              <a:t>Confidential</a:t>
            </a:r>
            <a:r>
              <a:rPr lang="en-US" dirty="0"/>
              <a:t>: ODR must maintain the confidentiality of party communications in line with policies that must be made public around a) who will see what data, and b) how that data can be used.</a:t>
            </a:r>
          </a:p>
          <a:p>
            <a:pPr fontAlgn="base"/>
            <a:r>
              <a:rPr lang="en-US" b="1" dirty="0"/>
              <a:t>Legal</a:t>
            </a:r>
            <a:r>
              <a:rPr lang="en-US" dirty="0"/>
              <a:t>: ODR must abide by and uphold the laws in all relevant jurisdictions.</a:t>
            </a:r>
          </a:p>
          <a:p>
            <a:pPr fontAlgn="base"/>
            <a:r>
              <a:rPr lang="en-US" b="1" dirty="0"/>
              <a:t>Secure</a:t>
            </a:r>
            <a:r>
              <a:rPr lang="en-US" dirty="0"/>
              <a:t>: ODR providers must ensure that data collected and communications between those engaged in ODR is not shared with any unauthorized parties.  Users must be informed of any breaches in a timely manner.</a:t>
            </a:r>
          </a:p>
        </p:txBody>
      </p:sp>
      <p:sp>
        <p:nvSpPr>
          <p:cNvPr id="5" name="Title 4"/>
          <p:cNvSpPr>
            <a:spLocks noGrp="1"/>
          </p:cNvSpPr>
          <p:nvPr>
            <p:ph type="title"/>
          </p:nvPr>
        </p:nvSpPr>
        <p:spPr/>
        <p:txBody>
          <a:bodyPr/>
          <a:lstStyle/>
          <a:p>
            <a:r>
              <a:rPr lang="en-US" dirty="0"/>
              <a:t>ICODR Standards</a:t>
            </a:r>
          </a:p>
        </p:txBody>
      </p:sp>
    </p:spTree>
    <p:extLst>
      <p:ext uri="{BB962C8B-B14F-4D97-AF65-F5344CB8AC3E}">
        <p14:creationId xmlns:p14="http://schemas.microsoft.com/office/powerpoint/2010/main" val="380966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fontAlgn="base"/>
            <a:r>
              <a:rPr lang="en-US" b="1" dirty="0"/>
              <a:t>Equal</a:t>
            </a:r>
            <a:r>
              <a:rPr lang="en-US" dirty="0"/>
              <a:t>: ODR must treat all participants with respect and dignity.  ODR should enable often silenced or marginalized voices to be heard, and ensure that offline privileges and disadvantages are not replicated in the ODR process.</a:t>
            </a:r>
          </a:p>
          <a:p>
            <a:pPr fontAlgn="base"/>
            <a:r>
              <a:rPr lang="en-US" b="1" dirty="0"/>
              <a:t>Fair/Impartial/Neutral</a:t>
            </a:r>
            <a:r>
              <a:rPr lang="en-US" dirty="0"/>
              <a:t>: ODR must treat all parties equally and in line with due process, without bias or benefits for or against individuals, groups, or entities.  Conflicts of interest of providers, participants, and system administrators must be disclosed in advance of commencement of ODR services.</a:t>
            </a:r>
            <a:endParaRPr lang="en-US" b="1" dirty="0"/>
          </a:p>
          <a:p>
            <a:pPr fontAlgn="base"/>
            <a:r>
              <a:rPr lang="en-US" b="1" dirty="0"/>
              <a:t>Transparent</a:t>
            </a:r>
            <a:r>
              <a:rPr lang="en-US" dirty="0"/>
              <a:t>: ODR providers must explicitly disclose in advance a) the form and enforceability of dispute resolution processes and outcomes, and b) the risks and benefits of participation. Data in ODR must be gathered, managed, and presented in ways to ensure it is not misrepresented or out of context.</a:t>
            </a:r>
          </a:p>
        </p:txBody>
      </p:sp>
      <p:sp>
        <p:nvSpPr>
          <p:cNvPr id="5" name="Title 4"/>
          <p:cNvSpPr>
            <a:spLocks noGrp="1"/>
          </p:cNvSpPr>
          <p:nvPr>
            <p:ph type="title"/>
          </p:nvPr>
        </p:nvSpPr>
        <p:spPr/>
        <p:txBody>
          <a:bodyPr/>
          <a:lstStyle/>
          <a:p>
            <a:r>
              <a:rPr lang="en-US" dirty="0"/>
              <a:t>ICODR Standards</a:t>
            </a:r>
          </a:p>
        </p:txBody>
      </p:sp>
    </p:spTree>
    <p:extLst>
      <p:ext uri="{BB962C8B-B14F-4D97-AF65-F5344CB8AC3E}">
        <p14:creationId xmlns:p14="http://schemas.microsoft.com/office/powerpoint/2010/main" val="157336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45029"/>
            <a:ext cx="9144000" cy="2926080"/>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08314"/>
            <a:ext cx="0" cy="260604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2632163" y="733036"/>
            <a:ext cx="5747209" cy="3550065"/>
          </a:xfrm>
        </p:spPr>
        <p:txBody>
          <a:bodyPr vert="horz" anchor="ctr"/>
          <a:lstStyle/>
          <a:p>
            <a:pPr>
              <a:spcBef>
                <a:spcPts val="500"/>
              </a:spcBef>
              <a:spcAft>
                <a:spcPts val="500"/>
              </a:spcAft>
            </a:pPr>
            <a:r>
              <a:rPr lang="en-US" altLang="en-US" dirty="0">
                <a:latin typeface="Tahoma" charset="0"/>
                <a:ea typeface="Tahoma" charset="0"/>
                <a:cs typeface="Tahoma" charset="0"/>
              </a:rPr>
              <a:t>A pair of sisters you are working with who are handling their elderly father’s estate are having a very hard time reaching agreement, and their lack of progress is frustrating you.  One night while you’re trying to get them to focus on the issues that need to be resolved, you enter one sister’s name into Google and discover that she spent a year in prison for embezzling money from a school where she had worked.  This is news to you, but it helps you understand some of the hesitation the other sister has in agreeing to who gets power of attorney.  What do you do?</a:t>
            </a:r>
            <a:endParaRPr lang="en-US" altLang="en-US" b="1" dirty="0">
              <a:latin typeface="Tahoma" charset="0"/>
              <a:ea typeface="Tahoma" charset="0"/>
              <a:cs typeface="Tahoma" charset="0"/>
            </a:endParaRPr>
          </a:p>
        </p:txBody>
      </p:sp>
      <p:sp>
        <p:nvSpPr>
          <p:cNvPr id="2" name="Title 1"/>
          <p:cNvSpPr>
            <a:spLocks noGrp="1"/>
          </p:cNvSpPr>
          <p:nvPr>
            <p:ph type="title"/>
          </p:nvPr>
        </p:nvSpPr>
        <p:spPr>
          <a:xfrm>
            <a:off x="446381" y="2239601"/>
            <a:ext cx="1976785" cy="536936"/>
          </a:xfrm>
        </p:spPr>
        <p:txBody>
          <a:bodyPr/>
          <a:lstStyle/>
          <a:p>
            <a:pPr algn="r"/>
            <a:r>
              <a:rPr lang="en-US" sz="2000" b="0" dirty="0">
                <a:solidFill>
                  <a:schemeClr val="accent5"/>
                </a:solidFill>
              </a:rPr>
              <a:t>ODR Practice Dilemma #1</a:t>
            </a:r>
            <a:endParaRPr lang="en-US" sz="2000"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6"/>
            <a:ext cx="1010900" cy="351559"/>
          </a:xfrm>
          <a:prstGeom prst="rect">
            <a:avLst/>
          </a:prstGeom>
        </p:spPr>
      </p:pic>
    </p:spTree>
    <p:extLst>
      <p:ext uri="{BB962C8B-B14F-4D97-AF65-F5344CB8AC3E}">
        <p14:creationId xmlns:p14="http://schemas.microsoft.com/office/powerpoint/2010/main" val="3947156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45029"/>
            <a:ext cx="9144000" cy="2926080"/>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08314"/>
            <a:ext cx="0" cy="260604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46381" y="2239601"/>
            <a:ext cx="1976785" cy="536936"/>
          </a:xfrm>
        </p:spPr>
        <p:txBody>
          <a:bodyPr/>
          <a:lstStyle/>
          <a:p>
            <a:pPr algn="r"/>
            <a:r>
              <a:rPr lang="en-US" sz="2000" b="0" dirty="0">
                <a:solidFill>
                  <a:schemeClr val="accent5"/>
                </a:solidFill>
              </a:rPr>
              <a:t>ODR Practice Dilemma #2</a:t>
            </a:r>
            <a:endParaRPr lang="en-US" sz="2000"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6"/>
            <a:ext cx="1010900" cy="351559"/>
          </a:xfrm>
          <a:prstGeom prst="rect">
            <a:avLst/>
          </a:prstGeom>
        </p:spPr>
      </p:pic>
      <p:sp>
        <p:nvSpPr>
          <p:cNvPr id="8" name="Text Placeholder 2"/>
          <p:cNvSpPr>
            <a:spLocks noGrp="1"/>
          </p:cNvSpPr>
          <p:nvPr>
            <p:ph type="body" sz="quarter" idx="10"/>
          </p:nvPr>
        </p:nvSpPr>
        <p:spPr>
          <a:xfrm>
            <a:off x="2632163" y="733036"/>
            <a:ext cx="5747209" cy="3550065"/>
          </a:xfrm>
        </p:spPr>
        <p:txBody>
          <a:bodyPr vert="horz" anchor="ctr"/>
          <a:lstStyle/>
          <a:p>
            <a:pPr>
              <a:spcBef>
                <a:spcPts val="500"/>
              </a:spcBef>
              <a:spcAft>
                <a:spcPts val="500"/>
              </a:spcAft>
            </a:pPr>
            <a:r>
              <a:rPr lang="en-US" altLang="en-US" dirty="0">
                <a:latin typeface="Tahoma" charset="0"/>
                <a:ea typeface="Tahoma" charset="0"/>
                <a:cs typeface="Tahoma" charset="0"/>
              </a:rPr>
              <a:t>You are mediating a dispute between a stepmother and the children of her recently passed away husband, and the stepmother tells you in caucus that she’s so tight on money she can’t afford internet access in her house anymore. She says she can use her phone, but soon after the frequency and length of her posts go way down, while the children keep uploading more and more legal documents and posting messages every hour. Progress in the case slows to a crawl every day while you wait for the stepmother to respond, and the children are getting frustrated.  What do you do?</a:t>
            </a:r>
            <a:endParaRPr lang="en-US" altLang="en-US" b="1" dirty="0">
              <a:latin typeface="Tahoma" charset="0"/>
              <a:ea typeface="Tahoma" charset="0"/>
              <a:cs typeface="Tahoma" charset="0"/>
            </a:endParaRPr>
          </a:p>
        </p:txBody>
      </p:sp>
    </p:spTree>
    <p:extLst>
      <p:ext uri="{BB962C8B-B14F-4D97-AF65-F5344CB8AC3E}">
        <p14:creationId xmlns:p14="http://schemas.microsoft.com/office/powerpoint/2010/main" val="1211284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45029"/>
            <a:ext cx="9144000" cy="2926080"/>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08314"/>
            <a:ext cx="0" cy="260604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46381" y="2239601"/>
            <a:ext cx="1976785" cy="536936"/>
          </a:xfrm>
        </p:spPr>
        <p:txBody>
          <a:bodyPr/>
          <a:lstStyle/>
          <a:p>
            <a:pPr algn="r"/>
            <a:r>
              <a:rPr lang="en-US" sz="2000" b="0" dirty="0">
                <a:solidFill>
                  <a:schemeClr val="accent5"/>
                </a:solidFill>
              </a:rPr>
              <a:t>ODR Practice Dilemma #3</a:t>
            </a:r>
            <a:endParaRPr lang="en-US" sz="2000"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6"/>
            <a:ext cx="1010900" cy="351559"/>
          </a:xfrm>
          <a:prstGeom prst="rect">
            <a:avLst/>
          </a:prstGeom>
        </p:spPr>
      </p:pic>
      <p:sp>
        <p:nvSpPr>
          <p:cNvPr id="8" name="Text Placeholder 2"/>
          <p:cNvSpPr>
            <a:spLocks noGrp="1"/>
          </p:cNvSpPr>
          <p:nvPr>
            <p:ph type="body" sz="quarter" idx="10"/>
          </p:nvPr>
        </p:nvSpPr>
        <p:spPr>
          <a:xfrm>
            <a:off x="2632163" y="733036"/>
            <a:ext cx="5747209" cy="3550065"/>
          </a:xfrm>
        </p:spPr>
        <p:txBody>
          <a:bodyPr vert="horz" anchor="ctr"/>
          <a:lstStyle/>
          <a:p>
            <a:pPr>
              <a:spcBef>
                <a:spcPts val="500"/>
              </a:spcBef>
              <a:spcAft>
                <a:spcPts val="500"/>
              </a:spcAft>
            </a:pPr>
            <a:r>
              <a:rPr lang="en-US" altLang="en-US" dirty="0">
                <a:latin typeface="Tahoma" charset="0"/>
                <a:ea typeface="Tahoma" charset="0"/>
                <a:cs typeface="Tahoma" charset="0"/>
              </a:rPr>
              <a:t>You are working with siblings who have been arguing over their family assets for more than a year, and in the caucus space the brother informs you that he has already sold a precious family painting, but that he has not yet told the sister. You note the information but promise to keep it quiet.  A week later, however, you accidentally post a message intended to be a private message to the brother in the caucus space for the sister, and the message refers to the proceeds from the painting.  You realize your mistake when the sister asks what you’re talking about. What do you do?</a:t>
            </a:r>
            <a:endParaRPr lang="en-US" altLang="en-US" b="1" dirty="0">
              <a:latin typeface="Tahoma" charset="0"/>
              <a:ea typeface="Tahoma" charset="0"/>
              <a:cs typeface="Tahoma" charset="0"/>
            </a:endParaRPr>
          </a:p>
        </p:txBody>
      </p:sp>
    </p:spTree>
    <p:extLst>
      <p:ext uri="{BB962C8B-B14F-4D97-AF65-F5344CB8AC3E}">
        <p14:creationId xmlns:p14="http://schemas.microsoft.com/office/powerpoint/2010/main" val="401627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45029"/>
            <a:ext cx="9144000" cy="2926080"/>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08314"/>
            <a:ext cx="0" cy="260604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46381" y="2239601"/>
            <a:ext cx="1976785" cy="536936"/>
          </a:xfrm>
        </p:spPr>
        <p:txBody>
          <a:bodyPr/>
          <a:lstStyle/>
          <a:p>
            <a:pPr algn="r"/>
            <a:r>
              <a:rPr lang="en-US" sz="2000" b="0" dirty="0">
                <a:solidFill>
                  <a:schemeClr val="accent5"/>
                </a:solidFill>
              </a:rPr>
              <a:t>ODR Practice Dilemma #4</a:t>
            </a:r>
            <a:endParaRPr lang="en-US" sz="2000"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6"/>
            <a:ext cx="1010900" cy="351559"/>
          </a:xfrm>
          <a:prstGeom prst="rect">
            <a:avLst/>
          </a:prstGeom>
        </p:spPr>
      </p:pic>
      <p:sp>
        <p:nvSpPr>
          <p:cNvPr id="8" name="Text Placeholder 2"/>
          <p:cNvSpPr>
            <a:spLocks noGrp="1"/>
          </p:cNvSpPr>
          <p:nvPr>
            <p:ph type="body" sz="quarter" idx="10"/>
          </p:nvPr>
        </p:nvSpPr>
        <p:spPr>
          <a:xfrm>
            <a:off x="2632163" y="733036"/>
            <a:ext cx="5747209" cy="3550065"/>
          </a:xfrm>
        </p:spPr>
        <p:txBody>
          <a:bodyPr vert="horz" anchor="ctr"/>
          <a:lstStyle/>
          <a:p>
            <a:pPr>
              <a:spcBef>
                <a:spcPts val="500"/>
              </a:spcBef>
              <a:spcAft>
                <a:spcPts val="500"/>
              </a:spcAft>
            </a:pPr>
            <a:r>
              <a:rPr lang="en-US" altLang="en-US" dirty="0">
                <a:latin typeface="Tahoma" charset="0"/>
                <a:ea typeface="Tahoma" charset="0"/>
                <a:cs typeface="Tahoma" charset="0"/>
              </a:rPr>
              <a:t>Siblings you are mediating have been stuck on where their elderly father should live for some time. Both the brother and sister insist on the other bringing the father into their home.  One day, you get an email from the brother’s attorney (who has not been participating in the mediation) saying that the brother has been forwarding screen shots of the mediation discussions, and accusing you of bias in the way you have conducted the mediation. The attorney is threatening to file an ethics complaint with the court, where he will include the screen shots. What do you do?</a:t>
            </a:r>
            <a:endParaRPr lang="en-US" altLang="en-US" b="1" dirty="0">
              <a:latin typeface="Tahoma" charset="0"/>
              <a:ea typeface="Tahoma" charset="0"/>
              <a:cs typeface="Tahoma" charset="0"/>
            </a:endParaRPr>
          </a:p>
        </p:txBody>
      </p:sp>
    </p:spTree>
    <p:extLst>
      <p:ext uri="{BB962C8B-B14F-4D97-AF65-F5344CB8AC3E}">
        <p14:creationId xmlns:p14="http://schemas.microsoft.com/office/powerpoint/2010/main" val="241186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45029"/>
            <a:ext cx="9144000" cy="2926080"/>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 name="Straight Connector 5"/>
          <p:cNvCxnSpPr/>
          <p:nvPr/>
        </p:nvCxnSpPr>
        <p:spPr>
          <a:xfrm>
            <a:off x="2573381" y="1208314"/>
            <a:ext cx="0" cy="260604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46381" y="2239601"/>
            <a:ext cx="1976785" cy="536936"/>
          </a:xfrm>
        </p:spPr>
        <p:txBody>
          <a:bodyPr/>
          <a:lstStyle/>
          <a:p>
            <a:pPr algn="r"/>
            <a:r>
              <a:rPr lang="en-US" sz="2000" b="0" dirty="0">
                <a:solidFill>
                  <a:schemeClr val="accent5"/>
                </a:solidFill>
              </a:rPr>
              <a:t>ODR Practice Dilemma #5</a:t>
            </a:r>
            <a:endParaRPr lang="en-US" sz="2000" b="0" dirty="0"/>
          </a:p>
        </p:txBody>
      </p:sp>
      <p:sp>
        <p:nvSpPr>
          <p:cNvPr id="8" name="Text Placeholder 2"/>
          <p:cNvSpPr>
            <a:spLocks noGrp="1"/>
          </p:cNvSpPr>
          <p:nvPr>
            <p:ph type="body" sz="quarter" idx="10"/>
          </p:nvPr>
        </p:nvSpPr>
        <p:spPr>
          <a:xfrm>
            <a:off x="2632163" y="733036"/>
            <a:ext cx="5747209" cy="3550065"/>
          </a:xfrm>
        </p:spPr>
        <p:txBody>
          <a:bodyPr vert="horz" anchor="ctr"/>
          <a:lstStyle/>
          <a:p>
            <a:pPr>
              <a:spcBef>
                <a:spcPts val="500"/>
              </a:spcBef>
              <a:spcAft>
                <a:spcPts val="500"/>
              </a:spcAft>
            </a:pPr>
            <a:r>
              <a:rPr lang="en-US" altLang="en-US" dirty="0">
                <a:latin typeface="Tahoma" charset="0"/>
                <a:ea typeface="Tahoma" charset="0"/>
                <a:cs typeface="Tahoma" charset="0"/>
              </a:rPr>
              <a:t>The brothers you are mediating are just tearing into each other in the joint discussion, throwing around accusations of fraud and uploading receipts that purport to prove the other is stealing from their elderly mother. You’ve urged them both to move into the caucus spaces and to stop communicating in the joint discussion, because this dialogue isn’t achieving anything, but they’re ignoring you. What do you do?</a:t>
            </a:r>
            <a:endParaRPr lang="en-US" altLang="en-US" b="1" dirty="0">
              <a:latin typeface="Tahoma" charset="0"/>
              <a:ea typeface="Tahoma" charset="0"/>
              <a:cs typeface="Tahoma" charset="0"/>
            </a:endParaRPr>
          </a:p>
        </p:txBody>
      </p:sp>
    </p:spTree>
    <p:extLst>
      <p:ext uri="{BB962C8B-B14F-4D97-AF65-F5344CB8AC3E}">
        <p14:creationId xmlns:p14="http://schemas.microsoft.com/office/powerpoint/2010/main" val="395522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ITLES">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364A838A-7883-B54B-A670-C623A517B2D3}"/>
    </a:ext>
  </a:extLst>
</a:theme>
</file>

<file path=ppt/theme/theme2.xml><?xml version="1.0" encoding="utf-8"?>
<a:theme xmlns:a="http://schemas.openxmlformats.org/drawingml/2006/main" name="SECTIONS">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F2C7337F-0557-5E44-A777-087EE35F7162}"/>
    </a:ext>
  </a:extLst>
</a:theme>
</file>

<file path=ppt/theme/theme3.xml><?xml version="1.0" encoding="utf-8"?>
<a:theme xmlns:a="http://schemas.openxmlformats.org/drawingml/2006/main" name="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4.xml><?xml version="1.0" encoding="utf-8"?>
<a:theme xmlns:a="http://schemas.openxmlformats.org/drawingml/2006/main" name="CONTENT DARK">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lumMod val="75000"/>
                <a:lumOff val="25000"/>
              </a:schemeClr>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BC347343-2C83-644C-A4F7-F143DEB3E6B1}"/>
    </a:ext>
  </a:extLst>
</a:theme>
</file>

<file path=ppt/theme/theme5.xml><?xml version="1.0" encoding="utf-8"?>
<a:theme xmlns:a="http://schemas.openxmlformats.org/drawingml/2006/main" name="CONTENT BLUE">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2D4CB7B8-20BF-E44A-B6D2-2449CC44939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lternateThumbnailUrl xmlns="http://schemas.microsoft.com/sharepoint/v4">
      <Url xsi:nil="true"/>
      <Description xsi:nil="true"/>
    </AlternateThumbnailUrl>
    <TaxCatchAll xmlns="b76a7ad9-2866-47bc-9557-9bc03943300a"/>
    <Media_x0020_Type xmlns="3fdb83c8-bb7f-47fe-92aa-ead2b872d5c9">Presentation - Template</Media_x0020_Type>
    <ImageCreateDate xmlns="http://schemas.microsoft.com/sharepoint/v3/fields" xsi:nil="true"/>
    <Sub_x0020_Solution xmlns="3fdb83c8-bb7f-47fe-92aa-ead2b872d5c9"/>
    <TaxKeywordTaxHTField xmlns="b76a7ad9-2866-47bc-9557-9bc03943300a">
      <Terms xmlns="http://schemas.microsoft.com/office/infopath/2007/PartnerControls"/>
    </TaxKeywordTaxHTField>
    <CRM_x0020_Product_x0020_Suite xmlns="403b2a8a-b2c4-48ac-b6a0-d7a9eb77004d"/>
    <Buyer_x0020_Stage xmlns="3fdb83c8-bb7f-47fe-92aa-ead2b872d5c9" xsi:nil="true"/>
    <Sales_x0020_Stage xmlns="3fdb83c8-bb7f-47fe-92aa-ead2b872d5c9"/>
    <RoutingRuleDescription xmlns="http://schemas.microsoft.com/sharepoint/v3">New 2020 corporate presentation template</RoutingRuleDescription>
    <Job_x0020_Number xmlns="3fdb83c8-bb7f-47fe-92aa-ead2b872d5c9">13078</Job_x0020_Number>
    <Comments xmlns="http://schemas.microsoft.com/sharepoint/v3">Version 2.0 - Arial font family</Comments>
    <STAR_x0020_Asset xmlns="403b2a8a-b2c4-48ac-b6a0-d7a9eb77004d" xsi:nil="true"/>
    <Solution xmlns="3fdb83c8-bb7f-47fe-92aa-ead2b872d5c9">
      <Value>Total Tyler or Tyler-Wide</Value>
    </Solution>
    <Sector xmlns="3fdb83c8-bb7f-47fe-92aa-ead2b872d5c9"/>
    <SharedWithUsers xmlns="b76a7ad9-2866-47bc-9557-9bc03943300a">
      <UserInfo>
        <DisplayName>Asztalos, Mark</DisplayName>
        <AccountId>24</AccountId>
        <AccountType/>
      </UserInfo>
      <UserInfo>
        <DisplayName>Swegman, Cam</DisplayName>
        <AccountId>2722</AccountId>
        <AccountType/>
      </UserInfo>
      <UserInfo>
        <DisplayName>Warren, Zachary</DisplayName>
        <AccountId>2425</AccountId>
        <AccountType/>
      </UserInfo>
    </SharedWithUsers>
    <Product xmlns="3fdb83c8-bb7f-47fe-92aa-ead2b872d5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MarketingDAM" ma:contentTypeID="0x0101020072C4811CF0A40348839EC00DBA7FFF3B00E582BCBE1F3F9D41A523DC23467C33AD" ma:contentTypeVersion="26" ma:contentTypeDescription="" ma:contentTypeScope="" ma:versionID="2c2eb09f49519b089af45bbe7a93ba1f">
  <xsd:schema xmlns:xsd="http://www.w3.org/2001/XMLSchema" xmlns:xs="http://www.w3.org/2001/XMLSchema" xmlns:p="http://schemas.microsoft.com/office/2006/metadata/properties" xmlns:ns1="http://schemas.microsoft.com/sharepoint/v3" xmlns:ns2="3fdb83c8-bb7f-47fe-92aa-ead2b872d5c9" xmlns:ns3="http://schemas.microsoft.com/sharepoint/v3/fields" xmlns:ns4="http://schemas.microsoft.com/sharepoint/v4" xmlns:ns5="403b2a8a-b2c4-48ac-b6a0-d7a9eb77004d" xmlns:ns6="b76a7ad9-2866-47bc-9557-9bc03943300a" targetNamespace="http://schemas.microsoft.com/office/2006/metadata/properties" ma:root="true" ma:fieldsID="2f009252d7488b3e2283ead7bb819300" ns1:_="" ns2:_="" ns3:_="" ns4:_="" ns5:_="" ns6:_="">
    <xsd:import namespace="http://schemas.microsoft.com/sharepoint/v3"/>
    <xsd:import namespace="3fdb83c8-bb7f-47fe-92aa-ead2b872d5c9"/>
    <xsd:import namespace="http://schemas.microsoft.com/sharepoint/v3/fields"/>
    <xsd:import namespace="http://schemas.microsoft.com/sharepoint/v4"/>
    <xsd:import namespace="403b2a8a-b2c4-48ac-b6a0-d7a9eb77004d"/>
    <xsd:import namespace="b76a7ad9-2866-47bc-9557-9bc03943300a"/>
    <xsd:element name="properties">
      <xsd:complexType>
        <xsd:sequence>
          <xsd:element name="documentManagement">
            <xsd:complexType>
              <xsd:all>
                <xsd:element ref="ns2:Product" minOccurs="0"/>
                <xsd:element ref="ns2:Solution" minOccurs="0"/>
                <xsd:element ref="ns2:Sector" minOccurs="0"/>
                <xsd:element ref="ns2:Media_x0020_Type" minOccurs="0"/>
                <xsd:element ref="ns1:RoutingRuleDescription" minOccurs="0"/>
                <xsd:element ref="ns2:Job_x0020_Number" minOccurs="0"/>
                <xsd:element ref="ns3:ImageCreateDate" minOccurs="0"/>
                <xsd:element ref="ns1:Comments" minOccurs="0"/>
                <xsd:element ref="ns4:AlternateThumbnailUrl" minOccurs="0"/>
                <xsd:element ref="ns2:Sub_x0020_Solution" minOccurs="0"/>
                <xsd:element ref="ns1:ThumbnailExists" minOccurs="0"/>
                <xsd:element ref="ns1:PreviewExists" minOccurs="0"/>
                <xsd:element ref="ns3:ImageWidth" minOccurs="0"/>
                <xsd:element ref="ns3:ImageHeight" minOccurs="0"/>
                <xsd:element ref="ns5:MediaServiceGenerationTime" minOccurs="0"/>
                <xsd:element ref="ns5:MediaServiceEventHashCode" minOccurs="0"/>
                <xsd:element ref="ns6:TaxKeywordTaxHTField" minOccurs="0"/>
                <xsd:element ref="ns6:TaxCatchAll" minOccurs="0"/>
                <xsd:element ref="ns2:Buyer_x0020_Stage" minOccurs="0"/>
                <xsd:element ref="ns2:Sales_x0020_Stage" minOccurs="0"/>
                <xsd:element ref="ns5:MediaServiceLocation" minOccurs="0"/>
                <xsd:element ref="ns6:SharedWithUsers" minOccurs="0"/>
                <xsd:element ref="ns6:SharedWithDetails" minOccurs="0"/>
                <xsd:element ref="ns5:CRM_x0020_Product_x0020_Suite" minOccurs="0"/>
                <xsd:element ref="ns5:STAR_x0020_Asset" minOccurs="0"/>
                <xsd:element ref="ns5:MediaServiceAutoKeyPoints" minOccurs="0"/>
                <xsd:element ref="ns5: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5" nillable="true" ma:displayName="Description" ma:internalName="RoutingRuleDescription" ma:readOnly="false">
      <xsd:simpleType>
        <xsd:restriction base="dms:Text">
          <xsd:maxLength value="255"/>
        </xsd:restriction>
      </xsd:simpleType>
    </xsd:element>
    <xsd:element name="Comments" ma:index="11" nillable="true" ma:displayName="Comments" ma:hidden="true" ma:internalName="Comments">
      <xsd:simpleType>
        <xsd:restriction base="dms:Note">
          <xsd:maxLength value="255"/>
        </xsd:restriction>
      </xsd:simpleType>
    </xsd:element>
    <xsd:element name="ThumbnailExists" ma:index="22" nillable="true" ma:displayName="Thumbnail Exists" ma:default="FALSE" ma:hidden="true" ma:internalName="ThumbnailExists" ma:readOnly="true">
      <xsd:simpleType>
        <xsd:restriction base="dms:Boolean"/>
      </xsd:simpleType>
    </xsd:element>
    <xsd:element name="PreviewExists" ma:index="23" nillable="true" ma:displayName="Preview Exists" ma:default="FALSE" ma:hidden="true" ma:internalName="PreviewExists"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fdb83c8-bb7f-47fe-92aa-ead2b872d5c9" elementFormDefault="qualified">
    <xsd:import namespace="http://schemas.microsoft.com/office/2006/documentManagement/types"/>
    <xsd:import namespace="http://schemas.microsoft.com/office/infopath/2007/PartnerControls"/>
    <xsd:element name="Product" ma:index="1" nillable="true" ma:displayName="Product" ma:format="Dropdown" ma:indexed="true" ma:internalName="Product" ma:readOnly="false">
      <xsd:simpleType>
        <xsd:restriction base="dms:Choice">
          <xsd:enumeration value="ADS Profund"/>
          <xsd:enumeration value="AES California"/>
          <xsd:enumeration value="Both Ends Believing"/>
          <xsd:enumeration value="Brazos"/>
          <xsd:enumeration value="C and I California"/>
          <xsd:enumeration value="CaseloadPRO"/>
          <xsd:enumeration value="CertiFile"/>
          <xsd:enumeration value="Children First"/>
          <xsd:enumeration value="CLT Appraisal Services"/>
          <xsd:enumeration value="CertiFile"/>
          <xsd:enumeration value="Children First"/>
          <xsd:enumeration value="Connect"/>
          <xsd:enumeration value="Cybersecurity"/>
          <xsd:enumeration value="DHD"/>
          <xsd:enumeration value="Document Pro"/>
          <xsd:enumeration value="Eagle"/>
          <xsd:enumeration value="Eden"/>
          <xsd:enumeration value="eFile"/>
          <xsd:enumeration value="EnerGov"/>
          <xsd:enumeration value="ExecuTime"/>
          <xsd:enumeration value="ExpressLane"/>
          <xsd:enumeration value="Fundbalance"/>
          <xsd:enumeration value="iasWorld"/>
          <xsd:enumeration value="Incode Court"/>
          <xsd:enumeration value="Incode Financials"/>
          <xsd:enumeration value="Incode Public Safety"/>
          <xsd:enumeration value="Infinite Visions"/>
          <xsd:enumeration value="Insight"/>
          <xsd:enumeration value="MicroPact"/>
          <xsd:enumeration value="MobileEyes"/>
          <xsd:enumeration value="Modria"/>
          <xsd:enumeration value="Munis"/>
          <xsd:enumeration value="MyCivic"/>
          <xsd:enumeration value="nDiscovery"/>
          <xsd:enumeration value="New World ERP"/>
          <xsd:enumeration value="New World Public Safety"/>
          <xsd:enumeration value="Odyssey"/>
          <xsd:enumeration value="Odyssey Guide and File"/>
          <xsd:enumeration value="Orion"/>
          <xsd:enumeration value="reSearch"/>
          <xsd:enumeration value="SceneDoc"/>
          <xsd:enumeration value="Schoolmaster"/>
          <xsd:enumeration value="Socrata"/>
          <xsd:enumeration value="Socrata Co-Branded"/>
          <xsd:enumeration value="SoftCode"/>
          <xsd:enumeration value="Tax-Wise"/>
          <xsd:enumeration value="Traversa"/>
          <xsd:enumeration value="Tyler 311"/>
          <xsd:enumeration value="Tyler Alliance"/>
          <xsd:enumeration value="Tyler Assurance"/>
          <xsd:enumeration value="Tyler CAFR Statement Builder"/>
          <xsd:enumeration value="Tyler Cashiering"/>
          <xsd:enumeration value="Tyler Community"/>
          <xsd:enumeration value="Tyler Content Manager"/>
          <xsd:enumeration value="Tyler Corrections"/>
          <xsd:enumeration value="Tyler Deploy"/>
          <xsd:enumeration value="Tyler Detect"/>
          <xsd:enumeration value="Tyler Drive"/>
          <xsd:enumeration value="Tyler EAM"/>
          <xsd:enumeration value="Tyler Incident Manager"/>
          <xsd:enumeration value="Tyler Jury Manager"/>
          <xsd:enumeration value="Tyler Meeting Manager"/>
          <xsd:enumeration value="Tyler Nexus"/>
          <xsd:enumeration value="Tyler Notify"/>
          <xsd:enumeration value="Tyler Parks and Rec"/>
          <xsd:enumeration value="Tyler Pension Management"/>
          <xsd:enumeration value="Tyler Portico"/>
          <xsd:enumeration value="Tyler Pulse"/>
          <xsd:enumeration value="Tyler SIS"/>
          <xsd:enumeration value="Tyler Special Ed"/>
          <xsd:enumeration value="Tyler Supervision"/>
          <xsd:enumeration value="Tyler U"/>
          <xsd:enumeration value="Tyler Verify"/>
          <xsd:enumeration value="Tylerwide"/>
          <xsd:enumeration value="Univers"/>
          <xsd:enumeration value="Versatrans"/>
          <xsd:enumeration value="Not product-specific"/>
        </xsd:restriction>
      </xsd:simpleType>
    </xsd:element>
    <xsd:element name="Solution" ma:index="2" nillable="true" ma:displayName="Solution" ma:internalName="Solution">
      <xsd:complexType>
        <xsd:complexContent>
          <xsd:extension base="dms:MultiChoice">
            <xsd:sequence>
              <xsd:element name="Value" maxOccurs="unbounded" minOccurs="0" nillable="true">
                <xsd:simpleType>
                  <xsd:restriction base="dms:Choice">
                    <xsd:enumeration value="Appraisal &amp; Tax"/>
                    <xsd:enumeration value="Citizen Engagement"/>
                    <xsd:enumeration value="Civic Services"/>
                    <xsd:enumeration value="Corporate"/>
                    <xsd:enumeration value="Corrections"/>
                    <xsd:enumeration value="Courts &amp; Justice"/>
                    <xsd:enumeration value="Cybersecurity"/>
                    <xsd:enumeration value="Data &amp; Insights"/>
                    <xsd:enumeration value="ERP"/>
                    <xsd:enumeration value="Land &amp; Official Records"/>
                    <xsd:enumeration value="Local Government"/>
                    <xsd:enumeration value="MicroPact"/>
                    <xsd:enumeration value="Public Safety"/>
                    <xsd:enumeration value="School ERP"/>
                    <xsd:enumeration value="Student Information"/>
                    <xsd:enumeration value="Student Transportation"/>
                    <xsd:enumeration value="Total Tyler or Tyler-Wide"/>
                  </xsd:restriction>
                </xsd:simpleType>
              </xsd:element>
            </xsd:sequence>
          </xsd:extension>
        </xsd:complexContent>
      </xsd:complexType>
    </xsd:element>
    <xsd:element name="Sector" ma:index="3" nillable="true" ma:displayName="Industry" ma:internalName="Sector">
      <xsd:complexType>
        <xsd:complexContent>
          <xsd:extension base="dms:MultiChoice">
            <xsd:sequence>
              <xsd:element name="Value" maxOccurs="unbounded" minOccurs="0" nillable="true">
                <xsd:simpleType>
                  <xsd:restriction base="dms:Choice">
                    <xsd:enumeration value="Commercial"/>
                    <xsd:enumeration value="Consolidated City-County"/>
                    <xsd:enumeration value="County"/>
                    <xsd:enumeration value="District"/>
                    <xsd:enumeration value="Education (K-12)"/>
                    <xsd:enumeration value="International"/>
                    <xsd:enumeration value="Municipal"/>
                    <xsd:enumeration value="National"/>
                    <xsd:enumeration value="Native American Tribe"/>
                    <xsd:enumeration value="Non-Profit"/>
                    <xsd:enumeration value="State"/>
                    <xsd:enumeration value="University/Higher-Ed"/>
                  </xsd:restriction>
                </xsd:simpleType>
              </xsd:element>
            </xsd:sequence>
          </xsd:extension>
        </xsd:complexContent>
      </xsd:complexType>
    </xsd:element>
    <xsd:element name="Media_x0020_Type" ma:index="4" nillable="true" ma:displayName="Resource Type" ma:format="Dropdown" ma:indexed="true" ma:internalName="Media_x0020_Type" ma:readOnly="false">
      <xsd:simpleType>
        <xsd:restriction base="dms:Choice">
          <xsd:enumeration value="Advertising"/>
          <xsd:enumeration value="Annual Reports"/>
          <xsd:enumeration value="Booth Graphics"/>
          <xsd:enumeration value="Branding"/>
          <xsd:enumeration value="Brochure"/>
          <xsd:enumeration value="Case Study"/>
          <xsd:enumeration value="Client Onboarding"/>
          <xsd:enumeration value="Client Profile"/>
          <xsd:enumeration value="Client Spotlight"/>
          <xsd:enumeration value="Connect"/>
          <xsd:enumeration value="Direct Mail/Postcard"/>
          <xsd:enumeration value="Documentation"/>
          <xsd:enumeration value="Email"/>
          <xsd:enumeration value="Event"/>
          <xsd:enumeration value="Event Photos"/>
          <xsd:enumeration value="Feature Overview"/>
          <xsd:enumeration value="Flyer"/>
          <xsd:enumeration value="Graphics"/>
          <xsd:enumeration value="Handout"/>
          <xsd:enumeration value="Headshots - Employees"/>
          <xsd:enumeration value="Headshots - Executives"/>
          <xsd:enumeration value="Holiday Card"/>
          <xsd:enumeration value="Human Resources"/>
          <xsd:enumeration value="Icons"/>
          <xsd:enumeration value="Images/Stock Art"/>
          <xsd:enumeration value="Industry Insight"/>
          <xsd:enumeration value="Infographic"/>
          <xsd:enumeration value="Investors"/>
          <xsd:enumeration value="Letterhead/Stationary"/>
          <xsd:enumeration value="Logo"/>
          <xsd:enumeration value="Maps"/>
          <xsd:enumeration value="Media"/>
          <xsd:enumeration value="Newsletter"/>
          <xsd:enumeration value="Office-Specific"/>
          <xsd:enumeration value="Photo"/>
          <xsd:enumeration value="Podcast"/>
          <xsd:enumeration value="Poster or Sign"/>
          <xsd:enumeration value="Presentation - Deck"/>
          <xsd:enumeration value="Presentation Library"/>
          <xsd:enumeration value="Presentation - Template"/>
          <xsd:enumeration value="Print Misc"/>
          <xsd:enumeration value="Product Sheets"/>
          <xsd:enumeration value="Recruiting"/>
          <xsd:enumeration value="Screen Saver"/>
          <xsd:enumeration value="Social Media"/>
          <xsd:enumeration value="State Profile"/>
          <xsd:enumeration value="Template"/>
          <xsd:enumeration value="Thought Leadership"/>
          <xsd:enumeration value="Tradeshow"/>
          <xsd:enumeration value="Video"/>
          <xsd:enumeration value="Wallpaper"/>
          <xsd:enumeration value="Webinar"/>
          <xsd:enumeration value="Whitepaper"/>
        </xsd:restriction>
      </xsd:simpleType>
    </xsd:element>
    <xsd:element name="Job_x0020_Number" ma:index="6" nillable="true" ma:displayName="Job Number" ma:indexed="true" ma:internalName="Job_x0020_Number">
      <xsd:simpleType>
        <xsd:restriction base="dms:Text">
          <xsd:maxLength value="255"/>
        </xsd:restriction>
      </xsd:simpleType>
    </xsd:element>
    <xsd:element name="Sub_x0020_Solution" ma:index="13" nillable="true" ma:displayName="Sub Solution" ma:internalName="Sub_x0020_Solution">
      <xsd:complexType>
        <xsd:complexContent>
          <xsd:extension base="dms:MultiChoice">
            <xsd:sequence>
              <xsd:element name="Value" maxOccurs="unbounded" minOccurs="0" nillable="true">
                <xsd:simpleType>
                  <xsd:restriction base="dms:Choice">
                    <xsd:enumeration value="Appraisal Services"/>
                    <xsd:enumeration value="Business Management"/>
                    <xsd:enumeration value="Bus Routing"/>
                    <xsd:enumeration value="CAMA"/>
                    <xsd:enumeration value="Citation Management"/>
                    <xsd:enumeration value="Civil Process"/>
                    <xsd:enumeration value="Classroom Management"/>
                    <xsd:enumeration value="Community Development"/>
                    <xsd:enumeration value="Computer Aided Dispatch"/>
                    <xsd:enumeration value="Court Case Management"/>
                    <xsd:enumeration value="Data Academy"/>
                    <xsd:enumeration value="Data as a Service Platform"/>
                    <xsd:enumeration value="Digital Transformation"/>
                    <xsd:enumeration value="Dispute Resolution"/>
                    <xsd:enumeration value="District Administration"/>
                    <xsd:enumeration value="Electronic Filing"/>
                    <xsd:enumeration value="Enterprise Asset Management"/>
                    <xsd:enumeration value="Facility Management"/>
                    <xsd:enumeration value="Field Trip Management"/>
                    <xsd:enumeration value="Financial Management"/>
                    <xsd:enumeration value="Fire &amp; EMS"/>
                    <xsd:enumeration value="GPS Tracking &amp; Tablets"/>
                    <xsd:enumeration value="Human Capital Management"/>
                    <xsd:enumeration value="Investor"/>
                    <xsd:enumeration value="Jail Management"/>
                    <xsd:enumeration value="Jury Management"/>
                    <xsd:enumeration value="Land Records"/>
                    <xsd:enumeration value="Mobile Applications"/>
                    <xsd:enumeration value="Mobile Public Safety"/>
                    <xsd:enumeration value="Notification"/>
                    <xsd:enumeration value="Official &amp; Vital Records"/>
                    <xsd:enumeration value="Open Data"/>
                    <xsd:enumeration value="Parent Communication"/>
                    <xsd:enumeration value="Parks &amp; Recreation"/>
                    <xsd:enumeration value="Program Insights"/>
                    <xsd:enumeration value="Prosecution and Attorneys"/>
                    <xsd:enumeration value="Records"/>
                    <xsd:enumeration value="Revenue Management"/>
                    <xsd:enumeration value="Self-Service"/>
                    <xsd:enumeration value="Student Communication"/>
                    <xsd:enumeration value="Student Data Management"/>
                    <xsd:enumeration value="Student Ridership"/>
                    <xsd:enumeration value="Supervision"/>
                    <xsd:enumeration value="Tax Billing &amp; Collection"/>
                    <xsd:enumeration value="Utility CIS"/>
                    <xsd:enumeration value="Vehicle Maintenance"/>
                  </xsd:restriction>
                </xsd:simpleType>
              </xsd:element>
            </xsd:sequence>
          </xsd:extension>
        </xsd:complexContent>
      </xsd:complexType>
    </xsd:element>
    <xsd:element name="Buyer_x0020_Stage" ma:index="37" nillable="true" ma:displayName="Buyer Stage" ma:format="Dropdown" ma:internalName="Buyer_x0020_Stage">
      <xsd:simpleType>
        <xsd:restriction base="dms:Choice">
          <xsd:enumeration value="Consideration"/>
          <xsd:enumeration value="Discovery"/>
          <xsd:enumeration value="Decision"/>
        </xsd:restriction>
      </xsd:simpleType>
    </xsd:element>
    <xsd:element name="Sales_x0020_Stage" ma:index="38" nillable="true" ma:displayName="Sales Stage" ma:internalName="Sales_x0020_Stage">
      <xsd:complexType>
        <xsd:complexContent>
          <xsd:extension base="dms:MultiChoice">
            <xsd:sequence>
              <xsd:element name="Value" maxOccurs="unbounded" minOccurs="0" nillable="true">
                <xsd:simpleType>
                  <xsd:restriction base="dms:Choice">
                    <xsd:enumeration value="-1-Discovery"/>
                    <xsd:enumeration value="0-Prospect"/>
                    <xsd:enumeration value="1-Qualify"/>
                    <xsd:enumeration value="2-Develop"/>
                    <xsd:enumeration value="3-Propose"/>
                    <xsd:enumeration value="4-Selection"/>
                    <xsd:enumeration value="5-Close"/>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ImageCreateDate" ma:index="10" nillable="true" ma:displayName="Date Picture Taken" ma:format="DateTime" ma:hidden="true" ma:internalName="ImageCreateDate">
      <xsd:simpleType>
        <xsd:restriction base="dms:DateTime"/>
      </xsd:simpleType>
    </xsd:element>
    <xsd:element name="ImageWidth" ma:index="26" nillable="true" ma:displayName="Picture Width" ma:internalName="ImageWidth" ma:readOnly="true">
      <xsd:simpleType>
        <xsd:restriction base="dms:Unknown"/>
      </xsd:simpleType>
    </xsd:element>
    <xsd:element name="ImageHeight" ma:index="27" nillable="true" ma:displayName="Picture Height" ma:internalName="ImageHeigh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AlternateThumbnailUrl" ma:index="12" nillable="true" ma:displayName="Preview Image URL" ma:format="Image" ma:hidden="true" ma:internalName="AlternateThumbnail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03b2a8a-b2c4-48ac-b6a0-d7a9eb77004d" elementFormDefault="qualified">
    <xsd:import namespace="http://schemas.microsoft.com/office/2006/documentManagement/types"/>
    <xsd:import namespace="http://schemas.microsoft.com/office/infopath/2007/PartnerControls"/>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Location" ma:index="39" nillable="true" ma:displayName="Location" ma:internalName="MediaServiceLocation" ma:readOnly="true">
      <xsd:simpleType>
        <xsd:restriction base="dms:Text"/>
      </xsd:simpleType>
    </xsd:element>
    <xsd:element name="CRM_x0020_Product_x0020_Suite" ma:index="43" nillable="true" ma:displayName="CRM Product Suite" ma:internalName="CRM_x0020_Product_x0020_Suite">
      <xsd:complexType>
        <xsd:complexContent>
          <xsd:extension base="dms:MultiChoice">
            <xsd:sequence>
              <xsd:element name="Value" maxOccurs="unbounded" minOccurs="0" nillable="true">
                <xsd:simpleType>
                  <xsd:restriction base="dms:Choice">
                    <xsd:enumeration value="AES California"/>
                    <xsd:enumeration value="Appraisal"/>
                    <xsd:enumeration value="Brazos"/>
                    <xsd:enumeration value="DAX"/>
                    <xsd:enumeration value="DHD/EGCH"/>
                    <xsd:enumeration value="Document Pro"/>
                    <xsd:enumeration value="Eagle A&amp;T"/>
                    <xsd:enumeration value="Eagle"/>
                    <xsd:enumeration value="Eagle Recorder"/>
                    <xsd:enumeration value="Eden"/>
                    <xsd:enumeration value="EnerGov"/>
                    <xsd:enumeration value="ExecuTime"/>
                    <xsd:enumeration value="FundBalance"/>
                    <xsd:enumeration value="IASWorld"/>
                    <xsd:enumeration value="Incode Court"/>
                    <xsd:enumeration value="Incode 10 Court"/>
                    <xsd:enumeration value="Incode Financials"/>
                    <xsd:enumeration value="Incode 10 Financials"/>
                    <xsd:enumeration value="Incode"/>
                    <xsd:enumeration value="Incode CIS/CRM"/>
                    <xsd:enumeration value="Incode 10 CIS/CRM"/>
                    <xsd:enumeration value="Incode Public Safety"/>
                    <xsd:enumeration value="Infinite Visions"/>
                    <xsd:enumeration value="MobileEyes"/>
                    <xsd:enumeration value="Modria"/>
                    <xsd:enumeration value="Munis"/>
                    <xsd:enumeration value="MyCivic"/>
                    <xsd:enumeration value="NW Public Safety"/>
                    <xsd:enumeration value="NWERP"/>
                    <xsd:enumeration value="Odyssey Suite"/>
                    <xsd:enumeration value="Orion"/>
                    <xsd:enumeration value="Profund"/>
                    <xsd:enumeration value="Sage"/>
                    <xsd:enumeration value="SceneDoc"/>
                    <xsd:enumeration value="Schoolmaster"/>
                    <xsd:enumeration value="SIS"/>
                    <xsd:enumeration value="Socrata"/>
                    <xsd:enumeration value="SoftCode"/>
                    <xsd:enumeration value="Tax-Wise"/>
                    <xsd:enumeration value="Traversa"/>
                    <xsd:enumeration value="Tyler 311"/>
                    <xsd:enumeration value="Tyler Cashiering"/>
                    <xsd:enumeration value="Tyler Content Manager"/>
                    <xsd:enumeration value="Tyler EAM"/>
                    <xsd:enumeration value="Tyler Notify"/>
                    <xsd:enumeration value="Tyler Parks &amp; Rec"/>
                    <xsd:enumeration value="Tyler Pulse"/>
                    <xsd:enumeration value="Tyler University"/>
                    <xsd:enumeration value="Versatrans"/>
                  </xsd:restriction>
                </xsd:simpleType>
              </xsd:element>
            </xsd:sequence>
          </xsd:extension>
        </xsd:complexContent>
      </xsd:complexType>
    </xsd:element>
    <xsd:element name="STAR_x0020_Asset" ma:index="44" nillable="true" ma:displayName="STAR Asset" ma:format="Dropdown" ma:internalName="STAR_x0020_Asset">
      <xsd:simpleType>
        <xsd:restriction base="dms:Choice">
          <xsd:enumeration value="Yes"/>
          <xsd:enumeration value="No"/>
        </xsd:restriction>
      </xsd:simpleType>
    </xsd:element>
    <xsd:element name="MediaServiceAutoKeyPoints" ma:index="45" nillable="true" ma:displayName="MediaServiceAutoKeyPoints" ma:hidden="true" ma:internalName="MediaServiceAutoKeyPoints" ma:readOnly="true">
      <xsd:simpleType>
        <xsd:restriction base="dms:Note"/>
      </xsd:simpleType>
    </xsd:element>
    <xsd:element name="MediaServiceKeyPoints" ma:index="4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6a7ad9-2866-47bc-9557-9bc03943300a" elementFormDefault="qualified">
    <xsd:import namespace="http://schemas.microsoft.com/office/2006/documentManagement/types"/>
    <xsd:import namespace="http://schemas.microsoft.com/office/infopath/2007/PartnerControls"/>
    <xsd:element name="TaxKeywordTaxHTField" ma:index="33" nillable="true" ma:taxonomy="true" ma:internalName="TaxKeywordTaxHTField" ma:taxonomyFieldName="TaxKeyword" ma:displayName="Keywords" ma:fieldId="{23f27201-bee3-471e-b2e7-b64fd8b7ca38}" ma:taxonomyMulti="true" ma:sspId="12ba981b-a7d8-40e2-97c9-302b9a05d70b" ma:termSetId="00000000-0000-0000-0000-000000000000" ma:anchorId="00000000-0000-0000-0000-000000000000" ma:open="true" ma:isKeyword="true">
      <xsd:complexType>
        <xsd:sequence>
          <xsd:element ref="pc:Terms" minOccurs="0" maxOccurs="1"/>
        </xsd:sequence>
      </xsd:complexType>
    </xsd:element>
    <xsd:element name="TaxCatchAll" ma:index="34" nillable="true" ma:displayName="Taxonomy Catch All Column" ma:hidden="true" ma:list="{ec495d16-fec9-4339-9b02-138a7605d82c}" ma:internalName="TaxCatchAll" ma:showField="CatchAllData" ma:web="b76a7ad9-2866-47bc-9557-9bc03943300a">
      <xsd:complexType>
        <xsd:complexContent>
          <xsd:extension base="dms:MultiChoiceLookup">
            <xsd:sequence>
              <xsd:element name="Value" type="dms:Lookup" maxOccurs="unbounded" minOccurs="0" nillable="true"/>
            </xsd:sequence>
          </xsd:extension>
        </xsd:complexContent>
      </xsd:complexType>
    </xsd:element>
    <xsd:element name="SharedWithUsers" ma:index="4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9"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31BBC7-CA1D-4F9D-9E41-E6B39FC6947A}">
  <ds:schemaRefs>
    <ds:schemaRef ds:uri="http://schemas.microsoft.com/sharepoint/v3/contenttype/forms"/>
  </ds:schemaRefs>
</ds:datastoreItem>
</file>

<file path=customXml/itemProps2.xml><?xml version="1.0" encoding="utf-8"?>
<ds:datastoreItem xmlns:ds="http://schemas.openxmlformats.org/officeDocument/2006/customXml" ds:itemID="{93F6D852-E287-4DC3-85EA-DD28EDDD6C0D}">
  <ds:schemaRefs>
    <ds:schemaRef ds:uri="http://purl.org/dc/terms/"/>
    <ds:schemaRef ds:uri="http://schemas.microsoft.com/sharepoint/v3/fields"/>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b76a7ad9-2866-47bc-9557-9bc03943300a"/>
    <ds:schemaRef ds:uri="3fdb83c8-bb7f-47fe-92aa-ead2b872d5c9"/>
    <ds:schemaRef ds:uri="http://purl.org/dc/dcmitype/"/>
    <ds:schemaRef ds:uri="http://schemas.microsoft.com/sharepoint/v3"/>
    <ds:schemaRef ds:uri="403b2a8a-b2c4-48ac-b6a0-d7a9eb77004d"/>
    <ds:schemaRef ds:uri="http://schemas.microsoft.com/sharepoint/v4"/>
    <ds:schemaRef ds:uri="http://schemas.microsoft.com/office/2006/metadata/properties"/>
  </ds:schemaRefs>
</ds:datastoreItem>
</file>

<file path=customXml/itemProps3.xml><?xml version="1.0" encoding="utf-8"?>
<ds:datastoreItem xmlns:ds="http://schemas.openxmlformats.org/officeDocument/2006/customXml" ds:itemID="{5A198D81-37A3-478E-9B93-CE57CF7C6D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fdb83c8-bb7f-47fe-92aa-ead2b872d5c9"/>
    <ds:schemaRef ds:uri="http://schemas.microsoft.com/sharepoint/v3/fields"/>
    <ds:schemaRef ds:uri="http://schemas.microsoft.com/sharepoint/v4"/>
    <ds:schemaRef ds:uri="403b2a8a-b2c4-48ac-b6a0-d7a9eb77004d"/>
    <ds:schemaRef ds:uri="b76a7ad9-2866-47bc-9557-9bc0394330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953</Words>
  <Application>Microsoft Office PowerPoint</Application>
  <PresentationFormat>On-screen Show (16:9)</PresentationFormat>
  <Paragraphs>49</Paragraphs>
  <Slides>11</Slides>
  <Notes>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11</vt:i4>
      </vt:variant>
    </vt:vector>
  </HeadingPairs>
  <TitlesOfParts>
    <vt:vector size="20" baseType="lpstr">
      <vt:lpstr>Arial</vt:lpstr>
      <vt:lpstr>Arial Nova Light</vt:lpstr>
      <vt:lpstr>Helvetica Light</vt:lpstr>
      <vt:lpstr>Tahoma</vt:lpstr>
      <vt:lpstr>TITLES</vt:lpstr>
      <vt:lpstr>SECTIONS</vt:lpstr>
      <vt:lpstr>CONTENT LIGHT</vt:lpstr>
      <vt:lpstr>CONTENT DARK</vt:lpstr>
      <vt:lpstr>CONTENT BLUE</vt:lpstr>
      <vt:lpstr>PowerPoint Presentation</vt:lpstr>
      <vt:lpstr>Ethics for Who?</vt:lpstr>
      <vt:lpstr>Online Mediator Ethical Standards</vt:lpstr>
      <vt:lpstr>Online Mediator Ethical Standards</vt:lpstr>
      <vt:lpstr>ICODR Standards</vt:lpstr>
      <vt:lpstr>ICODR Standards</vt:lpstr>
      <vt:lpstr>ODR Practice Dilemma #1</vt:lpstr>
      <vt:lpstr>ODR Practice Dilemma #2</vt:lpstr>
      <vt:lpstr>ODR Practice Dilemma #3</vt:lpstr>
      <vt:lpstr>ODR Practice Dilemma #4</vt:lpstr>
      <vt:lpstr>ODR Practice Dilemma #5</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Version 2.0 
February 20, 2020</dc:description>
  <cp:lastModifiedBy/>
  <cp:revision>2</cp:revision>
  <dcterms:created xsi:type="dcterms:W3CDTF">2020-02-19T16:55:08Z</dcterms:created>
  <dcterms:modified xsi:type="dcterms:W3CDTF">2026-06-27T20:18:21Z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0x0101020072C4811CF0A40348839EC00DBA7FFF3B00E582BCBE1F3F9D41A523DC23467C33AD</vt:lpwstr>
  </property>
</Properties>
</file>